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0B9E6A3-C1BA-40EC-85F0-68F09B2D412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宏聖" initials="宏聖" lastIdx="1" clrIdx="0">
    <p:extLst>
      <p:ext uri="{19B8F6BF-5375-455C-9EA6-DF929625EA0E}">
        <p15:presenceInfo xmlns:p15="http://schemas.microsoft.com/office/powerpoint/2012/main" userId="4cbce939beeb2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E91DF-D166-4E43-A96A-9F53BC881B08}" v="957" dt="2021-05-11T11:49:51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宏聖" userId="4cbce939beeb21c2" providerId="LiveId" clId="{866E91DF-D166-4E43-A96A-9F53BC881B08}"/>
    <pc:docChg chg="undo custSel addSld delSld modSld addSection delSection modSection">
      <pc:chgData name="宏聖" userId="4cbce939beeb21c2" providerId="LiveId" clId="{866E91DF-D166-4E43-A96A-9F53BC881B08}" dt="2021-05-11T11:49:51.805" v="2173" actId="20577"/>
      <pc:docMkLst>
        <pc:docMk/>
      </pc:docMkLst>
      <pc:sldChg chg="addSp delSp modSp new mod setBg addAnim delAnim setClrOvrMap">
        <pc:chgData name="宏聖" userId="4cbce939beeb21c2" providerId="LiveId" clId="{866E91DF-D166-4E43-A96A-9F53BC881B08}" dt="2021-05-11T05:28:00.452" v="32" actId="255"/>
        <pc:sldMkLst>
          <pc:docMk/>
          <pc:sldMk cId="4054732764" sldId="256"/>
        </pc:sldMkLst>
        <pc:spChg chg="mod ord">
          <ac:chgData name="宏聖" userId="4cbce939beeb21c2" providerId="LiveId" clId="{866E91DF-D166-4E43-A96A-9F53BC881B08}" dt="2021-05-11T05:28:00.452" v="32" actId="255"/>
          <ac:spMkLst>
            <pc:docMk/>
            <pc:sldMk cId="4054732764" sldId="256"/>
            <ac:spMk id="2" creationId="{940ED6DD-F472-4788-940E-6BDB9F5DA9DE}"/>
          </ac:spMkLst>
        </pc:spChg>
        <pc:spChg chg="mod ord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3" creationId="{4092800F-89F3-4EA2-9789-320CF126D48B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8" creationId="{88294908-8B00-4F58-BBBA-20F71A40AA9E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10" creationId="{4364C879-1404-4203-8E9D-CC5DE0A621A2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12" creationId="{84617302-4B0D-4351-A6BB-6F0930D943AC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14" creationId="{DA2C7802-C2E0-4218-8F89-8DD7CCD2CD1C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16" creationId="{A6D7111A-21E5-4EE9-8A78-10E5530F0116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18" creationId="{A3969E80-A77B-49FC-9122-D89AFD5EE118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20" creationId="{1849CA57-76BD-4CF2-80BA-D7A46A01B7B1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22" creationId="{35E9085E-E730-4768-83D4-6CB7E9897153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24" creationId="{973272FE-A474-4CAE-8CA2-BCC8B476C3F4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26" creationId="{E07981EA-05A6-437C-88D7-B377B92B031D}"/>
          </ac:spMkLst>
        </pc:spChg>
        <pc:spChg chg="add del">
          <ac:chgData name="宏聖" userId="4cbce939beeb21c2" providerId="LiveId" clId="{866E91DF-D166-4E43-A96A-9F53BC881B08}" dt="2021-05-11T05:27:10.742" v="8" actId="26606"/>
          <ac:spMkLst>
            <pc:docMk/>
            <pc:sldMk cId="4054732764" sldId="256"/>
            <ac:spMk id="28" creationId="{15E3C750-986E-4769-B1AE-49289FBEE757}"/>
          </ac:spMkLst>
        </pc:spChg>
        <pc:spChg chg="add del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34" creationId="{526E0BFB-CDF1-4990-8C11-AC849311E0A8}"/>
          </ac:spMkLst>
        </pc:spChg>
        <pc:spChg chg="add del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36" creationId="{6069A1F8-9BEB-4786-9694-FC48B2D75D21}"/>
          </ac:spMkLst>
        </pc:spChg>
        <pc:spChg chg="add del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38" creationId="{AF2F604E-43BE-4DC3-B983-E071523364F8}"/>
          </ac:spMkLst>
        </pc:spChg>
        <pc:spChg chg="add del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40" creationId="{08C9B587-E65E-4B52-B37C-ABEBB6E87928}"/>
          </ac:spMkLst>
        </pc:spChg>
        <pc:spChg chg="add del">
          <ac:chgData name="宏聖" userId="4cbce939beeb21c2" providerId="LiveId" clId="{866E91DF-D166-4E43-A96A-9F53BC881B08}" dt="2021-05-11T05:27:27.489" v="13" actId="26606"/>
          <ac:spMkLst>
            <pc:docMk/>
            <pc:sldMk cId="4054732764" sldId="256"/>
            <ac:spMk id="45" creationId="{5707F116-8EC0-4822-9067-186AC8C96EB8}"/>
          </ac:spMkLst>
        </pc:spChg>
        <pc:spChg chg="add del">
          <ac:chgData name="宏聖" userId="4cbce939beeb21c2" providerId="LiveId" clId="{866E91DF-D166-4E43-A96A-9F53BC881B08}" dt="2021-05-11T05:27:27.489" v="13" actId="26606"/>
          <ac:spMkLst>
            <pc:docMk/>
            <pc:sldMk cId="4054732764" sldId="256"/>
            <ac:spMk id="47" creationId="{49F1A7E4-819D-4D21-8E8B-32671A9F9853}"/>
          </ac:spMkLst>
        </pc:spChg>
        <pc:spChg chg="add del">
          <ac:chgData name="宏聖" userId="4cbce939beeb21c2" providerId="LiveId" clId="{866E91DF-D166-4E43-A96A-9F53BC881B08}" dt="2021-05-11T05:27:27.489" v="13" actId="26606"/>
          <ac:spMkLst>
            <pc:docMk/>
            <pc:sldMk cId="4054732764" sldId="256"/>
            <ac:spMk id="49" creationId="{B1ECBAC9-8FF8-4D44-BD49-6B81C38167DA}"/>
          </ac:spMkLst>
        </pc:spChg>
        <pc:spChg chg="add del">
          <ac:chgData name="宏聖" userId="4cbce939beeb21c2" providerId="LiveId" clId="{866E91DF-D166-4E43-A96A-9F53BC881B08}" dt="2021-05-11T05:27:27.489" v="13" actId="26606"/>
          <ac:spMkLst>
            <pc:docMk/>
            <pc:sldMk cId="4054732764" sldId="256"/>
            <ac:spMk id="51" creationId="{530F234A-713C-4B90-B43E-8F10C8B679D2}"/>
          </ac:spMkLst>
        </pc:spChg>
        <pc:spChg chg="add del">
          <ac:chgData name="宏聖" userId="4cbce939beeb21c2" providerId="LiveId" clId="{866E91DF-D166-4E43-A96A-9F53BC881B08}" dt="2021-05-11T05:27:30.941" v="15" actId="26606"/>
          <ac:spMkLst>
            <pc:docMk/>
            <pc:sldMk cId="4054732764" sldId="256"/>
            <ac:spMk id="65" creationId="{D47766EE-4192-4B2D-A5A0-F60F9A5F743F}"/>
          </ac:spMkLst>
        </pc:spChg>
        <pc:spChg chg="add del">
          <ac:chgData name="宏聖" userId="4cbce939beeb21c2" providerId="LiveId" clId="{866E91DF-D166-4E43-A96A-9F53BC881B08}" dt="2021-05-11T05:27:30.941" v="15" actId="26606"/>
          <ac:spMkLst>
            <pc:docMk/>
            <pc:sldMk cId="4054732764" sldId="256"/>
            <ac:spMk id="66" creationId="{D6705569-F545-4F47-A260-A9202826EA20}"/>
          </ac:spMkLst>
        </pc:spChg>
        <pc:spChg chg="add del">
          <ac:chgData name="宏聖" userId="4cbce939beeb21c2" providerId="LiveId" clId="{866E91DF-D166-4E43-A96A-9F53BC881B08}" dt="2021-05-11T05:27:34.664" v="20" actId="26606"/>
          <ac:spMkLst>
            <pc:docMk/>
            <pc:sldMk cId="4054732764" sldId="256"/>
            <ac:spMk id="68" creationId="{5707F116-8EC0-4822-9067-186AC8C96EB8}"/>
          </ac:spMkLst>
        </pc:spChg>
        <pc:spChg chg="add del">
          <ac:chgData name="宏聖" userId="4cbce939beeb21c2" providerId="LiveId" clId="{866E91DF-D166-4E43-A96A-9F53BC881B08}" dt="2021-05-11T05:27:34.664" v="20" actId="26606"/>
          <ac:spMkLst>
            <pc:docMk/>
            <pc:sldMk cId="4054732764" sldId="256"/>
            <ac:spMk id="69" creationId="{49F1A7E4-819D-4D21-8E8B-32671A9F9853}"/>
          </ac:spMkLst>
        </pc:spChg>
        <pc:spChg chg="add del">
          <ac:chgData name="宏聖" userId="4cbce939beeb21c2" providerId="LiveId" clId="{866E91DF-D166-4E43-A96A-9F53BC881B08}" dt="2021-05-11T05:27:34.664" v="20" actId="26606"/>
          <ac:spMkLst>
            <pc:docMk/>
            <pc:sldMk cId="4054732764" sldId="256"/>
            <ac:spMk id="70" creationId="{B1ECBAC9-8FF8-4D44-BD49-6B81C38167DA}"/>
          </ac:spMkLst>
        </pc:spChg>
        <pc:spChg chg="add del">
          <ac:chgData name="宏聖" userId="4cbce939beeb21c2" providerId="LiveId" clId="{866E91DF-D166-4E43-A96A-9F53BC881B08}" dt="2021-05-11T05:27:34.664" v="20" actId="26606"/>
          <ac:spMkLst>
            <pc:docMk/>
            <pc:sldMk cId="4054732764" sldId="256"/>
            <ac:spMk id="71" creationId="{530F234A-713C-4B90-B43E-8F10C8B679D2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76" creationId="{24747089-0322-4B03-B224-817DD4C8B708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77" creationId="{7228512D-3055-4911-A4D1-4A084C9C4201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78" creationId="{3C98C7BF-70D9-4D19-BD2D-D808991FDF60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79" creationId="{B497CCB5-5FC2-473C-AFCC-2430CEF1DF71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80" creationId="{599C8C75-BFDF-44E7-A028-EEB5EDD58817}"/>
          </ac:spMkLst>
        </pc:spChg>
        <pc:spChg chg="add del">
          <ac:chgData name="宏聖" userId="4cbce939beeb21c2" providerId="LiveId" clId="{866E91DF-D166-4E43-A96A-9F53BC881B08}" dt="2021-05-11T05:27:38.678" v="22" actId="26606"/>
          <ac:spMkLst>
            <pc:docMk/>
            <pc:sldMk cId="4054732764" sldId="256"/>
            <ac:spMk id="81" creationId="{FFD685C2-1A84-41DE-BFA0-0A068F83D2D2}"/>
          </ac:spMkLst>
        </pc:spChg>
        <pc:spChg chg="add del">
          <ac:chgData name="宏聖" userId="4cbce939beeb21c2" providerId="LiveId" clId="{866E91DF-D166-4E43-A96A-9F53BC881B08}" dt="2021-05-11T05:27:40.356" v="24" actId="26606"/>
          <ac:spMkLst>
            <pc:docMk/>
            <pc:sldMk cId="4054732764" sldId="256"/>
            <ac:spMk id="83" creationId="{23D09407-53BC-485E-B4CE-BC5E4FC4B25B}"/>
          </ac:spMkLst>
        </pc:spChg>
        <pc:spChg chg="add del">
          <ac:chgData name="宏聖" userId="4cbce939beeb21c2" providerId="LiveId" clId="{866E91DF-D166-4E43-A96A-9F53BC881B08}" dt="2021-05-11T05:27:40.356" v="24" actId="26606"/>
          <ac:spMkLst>
            <pc:docMk/>
            <pc:sldMk cId="4054732764" sldId="256"/>
            <ac:spMk id="84" creationId="{921DB988-49FC-4608-B0A2-E2F3A4019041}"/>
          </ac:spMkLst>
        </pc:spChg>
        <pc:spChg chg="add del">
          <ac:chgData name="宏聖" userId="4cbce939beeb21c2" providerId="LiveId" clId="{866E91DF-D166-4E43-A96A-9F53BC881B08}" dt="2021-05-11T05:27:40.915" v="26" actId="26606"/>
          <ac:spMkLst>
            <pc:docMk/>
            <pc:sldMk cId="4054732764" sldId="256"/>
            <ac:spMk id="90" creationId="{D47766EE-4192-4B2D-A5A0-F60F9A5F743F}"/>
          </ac:spMkLst>
        </pc:spChg>
        <pc:spChg chg="add del">
          <ac:chgData name="宏聖" userId="4cbce939beeb21c2" providerId="LiveId" clId="{866E91DF-D166-4E43-A96A-9F53BC881B08}" dt="2021-05-11T05:27:40.915" v="26" actId="26606"/>
          <ac:spMkLst>
            <pc:docMk/>
            <pc:sldMk cId="4054732764" sldId="256"/>
            <ac:spMk id="91" creationId="{D6705569-F545-4F47-A260-A9202826EA20}"/>
          </ac:spMkLst>
        </pc:spChg>
        <pc:spChg chg="add del">
          <ac:chgData name="宏聖" userId="4cbce939beeb21c2" providerId="LiveId" clId="{866E91DF-D166-4E43-A96A-9F53BC881B08}" dt="2021-05-11T05:27:47.059" v="28" actId="26606"/>
          <ac:spMkLst>
            <pc:docMk/>
            <pc:sldMk cId="4054732764" sldId="256"/>
            <ac:spMk id="93" creationId="{0E2F58BF-12E5-4B5A-AD25-4DAAA2742A7B}"/>
          </ac:spMkLst>
        </pc:spChg>
        <pc:spChg chg="add del">
          <ac:chgData name="宏聖" userId="4cbce939beeb21c2" providerId="LiveId" clId="{866E91DF-D166-4E43-A96A-9F53BC881B08}" dt="2021-05-11T05:27:47.059" v="28" actId="26606"/>
          <ac:spMkLst>
            <pc:docMk/>
            <pc:sldMk cId="4054732764" sldId="256"/>
            <ac:spMk id="94" creationId="{AF2F604E-43BE-4DC3-B983-E071523364F8}"/>
          </ac:spMkLst>
        </pc:spChg>
        <pc:spChg chg="add del">
          <ac:chgData name="宏聖" userId="4cbce939beeb21c2" providerId="LiveId" clId="{866E91DF-D166-4E43-A96A-9F53BC881B08}" dt="2021-05-11T05:27:47.059" v="28" actId="26606"/>
          <ac:spMkLst>
            <pc:docMk/>
            <pc:sldMk cId="4054732764" sldId="256"/>
            <ac:spMk id="95" creationId="{08C9B587-E65E-4B52-B37C-ABEBB6E87928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97" creationId="{24747089-0322-4B03-B224-817DD4C8B708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98" creationId="{7228512D-3055-4911-A4D1-4A084C9C4201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99" creationId="{3C98C7BF-70D9-4D19-BD2D-D808991FDF60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100" creationId="{B497CCB5-5FC2-473C-AFCC-2430CEF1DF71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101" creationId="{599C8C75-BFDF-44E7-A028-EEB5EDD58817}"/>
          </ac:spMkLst>
        </pc:spChg>
        <pc:spChg chg="add del">
          <ac:chgData name="宏聖" userId="4cbce939beeb21c2" providerId="LiveId" clId="{866E91DF-D166-4E43-A96A-9F53BC881B08}" dt="2021-05-11T05:27:54.535" v="30" actId="26606"/>
          <ac:spMkLst>
            <pc:docMk/>
            <pc:sldMk cId="4054732764" sldId="256"/>
            <ac:spMk id="102" creationId="{FFD685C2-1A84-41DE-BFA0-0A068F83D2D2}"/>
          </ac:spMkLst>
        </pc:spChg>
        <pc:spChg chg="add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104" creationId="{0E2F58BF-12E5-4B5A-AD25-4DAAA2742A7B}"/>
          </ac:spMkLst>
        </pc:spChg>
        <pc:spChg chg="add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105" creationId="{AF2F604E-43BE-4DC3-B983-E071523364F8}"/>
          </ac:spMkLst>
        </pc:spChg>
        <pc:spChg chg="add">
          <ac:chgData name="宏聖" userId="4cbce939beeb21c2" providerId="LiveId" clId="{866E91DF-D166-4E43-A96A-9F53BC881B08}" dt="2021-05-11T05:27:54.539" v="31" actId="26606"/>
          <ac:spMkLst>
            <pc:docMk/>
            <pc:sldMk cId="4054732764" sldId="256"/>
            <ac:spMk id="106" creationId="{08C9B587-E65E-4B52-B37C-ABEBB6E87928}"/>
          </ac:spMkLst>
        </pc:spChg>
        <pc:grpChg chg="add del">
          <ac:chgData name="宏聖" userId="4cbce939beeb21c2" providerId="LiveId" clId="{866E91DF-D166-4E43-A96A-9F53BC881B08}" dt="2021-05-11T05:27:27.489" v="13" actId="26606"/>
          <ac:grpSpMkLst>
            <pc:docMk/>
            <pc:sldMk cId="4054732764" sldId="256"/>
            <ac:grpSpMk id="53" creationId="{A2C8816B-132C-4433-807D-BE8737D4604A}"/>
          </ac:grpSpMkLst>
        </pc:grpChg>
        <pc:grpChg chg="add del">
          <ac:chgData name="宏聖" userId="4cbce939beeb21c2" providerId="LiveId" clId="{866E91DF-D166-4E43-A96A-9F53BC881B08}" dt="2021-05-11T05:27:40.356" v="24" actId="26606"/>
          <ac:grpSpMkLst>
            <pc:docMk/>
            <pc:sldMk cId="4054732764" sldId="256"/>
            <ac:grpSpMk id="55" creationId="{383C2651-AE0C-4AE4-8725-E2F9414FE219}"/>
          </ac:grpSpMkLst>
        </pc:grpChg>
        <pc:grpChg chg="add del">
          <ac:chgData name="宏聖" userId="4cbce939beeb21c2" providerId="LiveId" clId="{866E91DF-D166-4E43-A96A-9F53BC881B08}" dt="2021-05-11T05:27:27.489" v="13" actId="26606"/>
          <ac:grpSpMkLst>
            <pc:docMk/>
            <pc:sldMk cId="4054732764" sldId="256"/>
            <ac:grpSpMk id="57" creationId="{3FE43375-339B-4A67-BEC7-44D202CA1F73}"/>
          </ac:grpSpMkLst>
        </pc:grpChg>
        <pc:grpChg chg="add del">
          <ac:chgData name="宏聖" userId="4cbce939beeb21c2" providerId="LiveId" clId="{866E91DF-D166-4E43-A96A-9F53BC881B08}" dt="2021-05-11T05:27:27.489" v="13" actId="26606"/>
          <ac:grpSpMkLst>
            <pc:docMk/>
            <pc:sldMk cId="4054732764" sldId="256"/>
            <ac:grpSpMk id="61" creationId="{89DECC1B-0AAB-435F-81AE-4C770DACCAF5}"/>
          </ac:grpSpMkLst>
        </pc:grpChg>
        <pc:grpChg chg="add del">
          <ac:chgData name="宏聖" userId="4cbce939beeb21c2" providerId="LiveId" clId="{866E91DF-D166-4E43-A96A-9F53BC881B08}" dt="2021-05-11T05:27:34.664" v="20" actId="26606"/>
          <ac:grpSpMkLst>
            <pc:docMk/>
            <pc:sldMk cId="4054732764" sldId="256"/>
            <ac:grpSpMk id="72" creationId="{A2C8816B-132C-4433-807D-BE8737D4604A}"/>
          </ac:grpSpMkLst>
        </pc:grpChg>
        <pc:grpChg chg="add del">
          <ac:chgData name="宏聖" userId="4cbce939beeb21c2" providerId="LiveId" clId="{866E91DF-D166-4E43-A96A-9F53BC881B08}" dt="2021-05-11T05:27:34.664" v="20" actId="26606"/>
          <ac:grpSpMkLst>
            <pc:docMk/>
            <pc:sldMk cId="4054732764" sldId="256"/>
            <ac:grpSpMk id="73" creationId="{3FE43375-339B-4A67-BEC7-44D202CA1F73}"/>
          </ac:grpSpMkLst>
        </pc:grpChg>
        <pc:grpChg chg="add del">
          <ac:chgData name="宏聖" userId="4cbce939beeb21c2" providerId="LiveId" clId="{866E91DF-D166-4E43-A96A-9F53BC881B08}" dt="2021-05-11T05:27:34.664" v="20" actId="26606"/>
          <ac:grpSpMkLst>
            <pc:docMk/>
            <pc:sldMk cId="4054732764" sldId="256"/>
            <ac:grpSpMk id="74" creationId="{89DECC1B-0AAB-435F-81AE-4C770DACCAF5}"/>
          </ac:grpSpMkLst>
        </pc:grpChg>
        <pc:grpChg chg="add del">
          <ac:chgData name="宏聖" userId="4cbce939beeb21c2" providerId="LiveId" clId="{866E91DF-D166-4E43-A96A-9F53BC881B08}" dt="2021-05-11T05:27:40.356" v="24" actId="26606"/>
          <ac:grpSpMkLst>
            <pc:docMk/>
            <pc:sldMk cId="4054732764" sldId="256"/>
            <ac:grpSpMk id="85" creationId="{E9B930FD-8671-4C4C-ADCF-73AC1D0CD417}"/>
          </ac:grpSpMkLst>
        </pc:grpChg>
        <pc:picChg chg="add mod ord">
          <ac:chgData name="宏聖" userId="4cbce939beeb21c2" providerId="LiveId" clId="{866E91DF-D166-4E43-A96A-9F53BC881B08}" dt="2021-05-11T05:27:54.539" v="31" actId="26606"/>
          <ac:picMkLst>
            <pc:docMk/>
            <pc:sldMk cId="4054732764" sldId="256"/>
            <ac:picMk id="30" creationId="{6CC972BF-5723-41EB-BA98-44183AE7D3BB}"/>
          </ac:picMkLst>
        </pc:picChg>
      </pc:sldChg>
      <pc:sldChg chg="addSp delSp modSp new mod setBg modNotesTx">
        <pc:chgData name="宏聖" userId="4cbce939beeb21c2" providerId="LiveId" clId="{866E91DF-D166-4E43-A96A-9F53BC881B08}" dt="2021-05-11T08:59:21.938" v="2072" actId="26606"/>
        <pc:sldMkLst>
          <pc:docMk/>
          <pc:sldMk cId="3726994690" sldId="257"/>
        </pc:sldMkLst>
        <pc:spChg chg="mod">
          <ac:chgData name="宏聖" userId="4cbce939beeb21c2" providerId="LiveId" clId="{866E91DF-D166-4E43-A96A-9F53BC881B08}" dt="2021-05-11T08:59:21.938" v="2072" actId="26606"/>
          <ac:spMkLst>
            <pc:docMk/>
            <pc:sldMk cId="3726994690" sldId="257"/>
            <ac:spMk id="2" creationId="{FA45F0DA-6A8D-4959-B69E-18F201110123}"/>
          </ac:spMkLst>
        </pc:spChg>
        <pc:spChg chg="mod">
          <ac:chgData name="宏聖" userId="4cbce939beeb21c2" providerId="LiveId" clId="{866E91DF-D166-4E43-A96A-9F53BC881B08}" dt="2021-05-11T08:59:21.938" v="2072" actId="26606"/>
          <ac:spMkLst>
            <pc:docMk/>
            <pc:sldMk cId="3726994690" sldId="257"/>
            <ac:spMk id="3" creationId="{05CDBCD8-6774-4012-A7CE-C0462A3535FE}"/>
          </ac:spMkLst>
        </pc:spChg>
        <pc:spChg chg="add del">
          <ac:chgData name="宏聖" userId="4cbce939beeb21c2" providerId="LiveId" clId="{866E91DF-D166-4E43-A96A-9F53BC881B08}" dt="2021-05-11T08:59:21.931" v="2071" actId="26606"/>
          <ac:spMkLst>
            <pc:docMk/>
            <pc:sldMk cId="3726994690" sldId="257"/>
            <ac:spMk id="8" creationId="{2B566528-1B12-4246-9431-5C2D7D081168}"/>
          </ac:spMkLst>
        </pc:spChg>
        <pc:spChg chg="add del">
          <ac:chgData name="宏聖" userId="4cbce939beeb21c2" providerId="LiveId" clId="{866E91DF-D166-4E43-A96A-9F53BC881B08}" dt="2021-05-11T08:59:21.931" v="2071" actId="26606"/>
          <ac:spMkLst>
            <pc:docMk/>
            <pc:sldMk cId="3726994690" sldId="257"/>
            <ac:spMk id="10" creationId="{2E80C965-DB6D-4F81-9E9E-B027384D0BD6}"/>
          </ac:spMkLst>
        </pc:spChg>
        <pc:spChg chg="add del">
          <ac:chgData name="宏聖" userId="4cbce939beeb21c2" providerId="LiveId" clId="{866E91DF-D166-4E43-A96A-9F53BC881B08}" dt="2021-05-11T08:59:21.931" v="2071" actId="26606"/>
          <ac:spMkLst>
            <pc:docMk/>
            <pc:sldMk cId="3726994690" sldId="257"/>
            <ac:spMk id="12" creationId="{A580F890-B085-4E95-96AA-55AEBEC5CE6E}"/>
          </ac:spMkLst>
        </pc:spChg>
        <pc:spChg chg="add del">
          <ac:chgData name="宏聖" userId="4cbce939beeb21c2" providerId="LiveId" clId="{866E91DF-D166-4E43-A96A-9F53BC881B08}" dt="2021-05-11T08:59:21.931" v="2071" actId="26606"/>
          <ac:spMkLst>
            <pc:docMk/>
            <pc:sldMk cId="3726994690" sldId="257"/>
            <ac:spMk id="14" creationId="{D3F51FEB-38FB-4F6C-9F7B-2F2AFAB65463}"/>
          </ac:spMkLst>
        </pc:spChg>
        <pc:spChg chg="add del">
          <ac:chgData name="宏聖" userId="4cbce939beeb21c2" providerId="LiveId" clId="{866E91DF-D166-4E43-A96A-9F53BC881B08}" dt="2021-05-11T08:59:21.931" v="2071" actId="26606"/>
          <ac:spMkLst>
            <pc:docMk/>
            <pc:sldMk cId="3726994690" sldId="257"/>
            <ac:spMk id="16" creationId="{1E547BA6-BAE0-43BB-A7CA-60F69CE252F0}"/>
          </ac:spMkLst>
        </pc:spChg>
        <pc:spChg chg="add">
          <ac:chgData name="宏聖" userId="4cbce939beeb21c2" providerId="LiveId" clId="{866E91DF-D166-4E43-A96A-9F53BC881B08}" dt="2021-05-11T08:59:21.938" v="2072" actId="26606"/>
          <ac:spMkLst>
            <pc:docMk/>
            <pc:sldMk cId="3726994690" sldId="257"/>
            <ac:spMk id="18" creationId="{100EDD19-6802-4EC3-95CE-CFFAB042CFD6}"/>
          </ac:spMkLst>
        </pc:spChg>
        <pc:spChg chg="add">
          <ac:chgData name="宏聖" userId="4cbce939beeb21c2" providerId="LiveId" clId="{866E91DF-D166-4E43-A96A-9F53BC881B08}" dt="2021-05-11T08:59:21.938" v="2072" actId="26606"/>
          <ac:spMkLst>
            <pc:docMk/>
            <pc:sldMk cId="3726994690" sldId="257"/>
            <ac:spMk id="19" creationId="{DB17E863-922E-4C26-BD64-E8FD41D28661}"/>
          </ac:spMkLst>
        </pc:spChg>
      </pc:sldChg>
      <pc:sldChg chg="addSp delSp modSp new mod setBg modNotesTx">
        <pc:chgData name="宏聖" userId="4cbce939beeb21c2" providerId="LiveId" clId="{866E91DF-D166-4E43-A96A-9F53BC881B08}" dt="2021-05-11T08:59:28.047" v="2073" actId="26606"/>
        <pc:sldMkLst>
          <pc:docMk/>
          <pc:sldMk cId="1009097697" sldId="258"/>
        </pc:sldMkLst>
        <pc:spChg chg="mod">
          <ac:chgData name="宏聖" userId="4cbce939beeb21c2" providerId="LiveId" clId="{866E91DF-D166-4E43-A96A-9F53BC881B08}" dt="2021-05-11T08:59:28.047" v="2073" actId="26606"/>
          <ac:spMkLst>
            <pc:docMk/>
            <pc:sldMk cId="1009097697" sldId="258"/>
            <ac:spMk id="2" creationId="{ACD1E619-D8CD-4286-AE77-F631723A13F9}"/>
          </ac:spMkLst>
        </pc:spChg>
        <pc:spChg chg="mod">
          <ac:chgData name="宏聖" userId="4cbce939beeb21c2" providerId="LiveId" clId="{866E91DF-D166-4E43-A96A-9F53BC881B08}" dt="2021-05-11T08:59:28.047" v="2073" actId="26606"/>
          <ac:spMkLst>
            <pc:docMk/>
            <pc:sldMk cId="1009097697" sldId="258"/>
            <ac:spMk id="3" creationId="{A057CECC-3A9A-473A-8657-4D295CDDE2B5}"/>
          </ac:spMkLst>
        </pc:spChg>
        <pc:spChg chg="add">
          <ac:chgData name="宏聖" userId="4cbce939beeb21c2" providerId="LiveId" clId="{866E91DF-D166-4E43-A96A-9F53BC881B08}" dt="2021-05-11T08:59:28.047" v="2073" actId="26606"/>
          <ac:spMkLst>
            <pc:docMk/>
            <pc:sldMk cId="1009097697" sldId="258"/>
            <ac:spMk id="8" creationId="{100EDD19-6802-4EC3-95CE-CFFAB042CFD6}"/>
          </ac:spMkLst>
        </pc:spChg>
        <pc:spChg chg="add">
          <ac:chgData name="宏聖" userId="4cbce939beeb21c2" providerId="LiveId" clId="{866E91DF-D166-4E43-A96A-9F53BC881B08}" dt="2021-05-11T08:59:28.047" v="2073" actId="26606"/>
          <ac:spMkLst>
            <pc:docMk/>
            <pc:sldMk cId="1009097697" sldId="258"/>
            <ac:spMk id="10" creationId="{DB17E863-922E-4C26-BD64-E8FD41D28661}"/>
          </ac:spMkLst>
        </pc:spChg>
        <pc:picChg chg="add del mod modCrop">
          <ac:chgData name="宏聖" userId="4cbce939beeb21c2" providerId="LiveId" clId="{866E91DF-D166-4E43-A96A-9F53BC881B08}" dt="2021-05-11T08:08:08.041" v="2050" actId="478"/>
          <ac:picMkLst>
            <pc:docMk/>
            <pc:sldMk cId="1009097697" sldId="258"/>
            <ac:picMk id="5" creationId="{D9C480A8-E9CC-4707-B2C8-BE2D8799ABF4}"/>
          </ac:picMkLst>
        </pc:picChg>
        <pc:picChg chg="add del mod modCrop">
          <ac:chgData name="宏聖" userId="4cbce939beeb21c2" providerId="LiveId" clId="{866E91DF-D166-4E43-A96A-9F53BC881B08}" dt="2021-05-11T08:08:07.070" v="2049" actId="478"/>
          <ac:picMkLst>
            <pc:docMk/>
            <pc:sldMk cId="1009097697" sldId="258"/>
            <ac:picMk id="7" creationId="{DABB10CF-B136-4D05-9DEE-D8DB77BA5E79}"/>
          </ac:picMkLst>
        </pc:picChg>
      </pc:sldChg>
      <pc:sldChg chg="addSp modSp new mod setBg">
        <pc:chgData name="宏聖" userId="4cbce939beeb21c2" providerId="LiveId" clId="{866E91DF-D166-4E43-A96A-9F53BC881B08}" dt="2021-05-11T08:59:33.796" v="2074" actId="26606"/>
        <pc:sldMkLst>
          <pc:docMk/>
          <pc:sldMk cId="4005730022" sldId="259"/>
        </pc:sldMkLst>
        <pc:spChg chg="mod">
          <ac:chgData name="宏聖" userId="4cbce939beeb21c2" providerId="LiveId" clId="{866E91DF-D166-4E43-A96A-9F53BC881B08}" dt="2021-05-11T08:59:33.796" v="2074" actId="26606"/>
          <ac:spMkLst>
            <pc:docMk/>
            <pc:sldMk cId="4005730022" sldId="259"/>
            <ac:spMk id="2" creationId="{3C6B7365-8A40-4095-B22B-369EA0EACAF7}"/>
          </ac:spMkLst>
        </pc:spChg>
        <pc:spChg chg="mod">
          <ac:chgData name="宏聖" userId="4cbce939beeb21c2" providerId="LiveId" clId="{866E91DF-D166-4E43-A96A-9F53BC881B08}" dt="2021-05-11T08:59:33.796" v="2074" actId="26606"/>
          <ac:spMkLst>
            <pc:docMk/>
            <pc:sldMk cId="4005730022" sldId="259"/>
            <ac:spMk id="3" creationId="{B6DA1969-4AAE-467D-B4F4-63C4E8D92456}"/>
          </ac:spMkLst>
        </pc:spChg>
        <pc:spChg chg="add">
          <ac:chgData name="宏聖" userId="4cbce939beeb21c2" providerId="LiveId" clId="{866E91DF-D166-4E43-A96A-9F53BC881B08}" dt="2021-05-11T08:59:33.796" v="2074" actId="26606"/>
          <ac:spMkLst>
            <pc:docMk/>
            <pc:sldMk cId="4005730022" sldId="259"/>
            <ac:spMk id="8" creationId="{777A147A-9ED8-46B4-8660-1B3C2AA880B5}"/>
          </ac:spMkLst>
        </pc:spChg>
        <pc:spChg chg="add">
          <ac:chgData name="宏聖" userId="4cbce939beeb21c2" providerId="LiveId" clId="{866E91DF-D166-4E43-A96A-9F53BC881B08}" dt="2021-05-11T08:59:33.796" v="2074" actId="26606"/>
          <ac:spMkLst>
            <pc:docMk/>
            <pc:sldMk cId="4005730022" sldId="259"/>
            <ac:spMk id="10" creationId="{5D6C15A0-C087-4593-8414-2B4EC1CDC3DE}"/>
          </ac:spMkLst>
        </pc:spChg>
      </pc:sldChg>
      <pc:sldChg chg="addSp modSp new mod setBg modNotesTx">
        <pc:chgData name="宏聖" userId="4cbce939beeb21c2" providerId="LiveId" clId="{866E91DF-D166-4E43-A96A-9F53BC881B08}" dt="2021-05-11T08:59:41.628" v="2075" actId="26606"/>
        <pc:sldMkLst>
          <pc:docMk/>
          <pc:sldMk cId="589080342" sldId="260"/>
        </pc:sldMkLst>
        <pc:spChg chg="mo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2" creationId="{3D486C61-E831-4AE2-A989-1D9D95B8C338}"/>
          </ac:spMkLst>
        </pc:spChg>
        <pc:spChg chg="mo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3" creationId="{2E21C06F-741E-43E8-A264-B8139D104853}"/>
          </ac:spMkLst>
        </pc:spChg>
        <pc:spChg chg="ad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8" creationId="{DAF1966E-FD40-4A4A-B61B-C4DF7FA05F06}"/>
          </ac:spMkLst>
        </pc:spChg>
        <pc:spChg chg="ad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10" creationId="{047BFA19-D45E-416B-A404-7AF2F3F27017}"/>
          </ac:spMkLst>
        </pc:spChg>
        <pc:spChg chg="ad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12" creationId="{8E0105E7-23DB-4CF2-8258-FF47C7620F6E}"/>
          </ac:spMkLst>
        </pc:spChg>
        <pc:spChg chg="add">
          <ac:chgData name="宏聖" userId="4cbce939beeb21c2" providerId="LiveId" clId="{866E91DF-D166-4E43-A96A-9F53BC881B08}" dt="2021-05-11T08:59:41.628" v="2075" actId="26606"/>
          <ac:spMkLst>
            <pc:docMk/>
            <pc:sldMk cId="589080342" sldId="260"/>
            <ac:spMk id="14" creationId="{074B4F7D-14B2-478B-8BF5-01E4E0C5D263}"/>
          </ac:spMkLst>
        </pc:spChg>
      </pc:sldChg>
      <pc:sldChg chg="addSp modSp new mod modNotesTx">
        <pc:chgData name="宏聖" userId="4cbce939beeb21c2" providerId="LiveId" clId="{866E91DF-D166-4E43-A96A-9F53BC881B08}" dt="2021-05-11T06:07:49.909" v="692" actId="1035"/>
        <pc:sldMkLst>
          <pc:docMk/>
          <pc:sldMk cId="2253935707" sldId="261"/>
        </pc:sldMkLst>
        <pc:spChg chg="mod">
          <ac:chgData name="宏聖" userId="4cbce939beeb21c2" providerId="LiveId" clId="{866E91DF-D166-4E43-A96A-9F53BC881B08}" dt="2021-05-11T05:59:24.225" v="393"/>
          <ac:spMkLst>
            <pc:docMk/>
            <pc:sldMk cId="2253935707" sldId="261"/>
            <ac:spMk id="2" creationId="{33921016-D97D-4431-8B5F-5B1D78B730EF}"/>
          </ac:spMkLst>
        </pc:spChg>
        <pc:spChg chg="mod">
          <ac:chgData name="宏聖" userId="4cbce939beeb21c2" providerId="LiveId" clId="{866E91DF-D166-4E43-A96A-9F53BC881B08}" dt="2021-05-11T06:01:27.270" v="557" actId="20577"/>
          <ac:spMkLst>
            <pc:docMk/>
            <pc:sldMk cId="2253935707" sldId="261"/>
            <ac:spMk id="3" creationId="{034845C3-EBC0-4552-93E9-6163F9BF4E36}"/>
          </ac:spMkLst>
        </pc:spChg>
        <pc:spChg chg="add mod">
          <ac:chgData name="宏聖" userId="4cbce939beeb21c2" providerId="LiveId" clId="{866E91DF-D166-4E43-A96A-9F53BC881B08}" dt="2021-05-11T06:03:42.113" v="641" actId="14100"/>
          <ac:spMkLst>
            <pc:docMk/>
            <pc:sldMk cId="2253935707" sldId="261"/>
            <ac:spMk id="9" creationId="{4ABB53ED-83D7-4A85-930E-B2FE5ADC5197}"/>
          </ac:spMkLst>
        </pc:spChg>
        <pc:spChg chg="add mod">
          <ac:chgData name="宏聖" userId="4cbce939beeb21c2" providerId="LiveId" clId="{866E91DF-D166-4E43-A96A-9F53BC881B08}" dt="2021-05-11T06:07:28.660" v="673" actId="14100"/>
          <ac:spMkLst>
            <pc:docMk/>
            <pc:sldMk cId="2253935707" sldId="261"/>
            <ac:spMk id="10" creationId="{C391AB37-4BBB-4C24-8EFB-0B61DAAF01BD}"/>
          </ac:spMkLst>
        </pc:spChg>
        <pc:spChg chg="add mod">
          <ac:chgData name="宏聖" userId="4cbce939beeb21c2" providerId="LiveId" clId="{866E91DF-D166-4E43-A96A-9F53BC881B08}" dt="2021-05-11T06:07:31.569" v="674" actId="1076"/>
          <ac:spMkLst>
            <pc:docMk/>
            <pc:sldMk cId="2253935707" sldId="261"/>
            <ac:spMk id="11" creationId="{55DEF273-6D0F-4B5D-8B0D-25A1431C99CD}"/>
          </ac:spMkLst>
        </pc:spChg>
        <pc:spChg chg="add mod">
          <ac:chgData name="宏聖" userId="4cbce939beeb21c2" providerId="LiveId" clId="{866E91DF-D166-4E43-A96A-9F53BC881B08}" dt="2021-05-11T06:03:17.957" v="618" actId="1076"/>
          <ac:spMkLst>
            <pc:docMk/>
            <pc:sldMk cId="2253935707" sldId="261"/>
            <ac:spMk id="12" creationId="{642C6F69-C133-4DC5-A3EA-9FFE0F3063CC}"/>
          </ac:spMkLst>
        </pc:spChg>
        <pc:spChg chg="add mod">
          <ac:chgData name="宏聖" userId="4cbce939beeb21c2" providerId="LiveId" clId="{866E91DF-D166-4E43-A96A-9F53BC881B08}" dt="2021-05-11T06:03:14.764" v="617" actId="20577"/>
          <ac:spMkLst>
            <pc:docMk/>
            <pc:sldMk cId="2253935707" sldId="261"/>
            <ac:spMk id="13" creationId="{092F6900-E560-42DC-A9E9-206A82FECF12}"/>
          </ac:spMkLst>
        </pc:spChg>
        <pc:spChg chg="add mod">
          <ac:chgData name="宏聖" userId="4cbce939beeb21c2" providerId="LiveId" clId="{866E91DF-D166-4E43-A96A-9F53BC881B08}" dt="2021-05-11T06:03:48.780" v="642" actId="1037"/>
          <ac:spMkLst>
            <pc:docMk/>
            <pc:sldMk cId="2253935707" sldId="261"/>
            <ac:spMk id="14" creationId="{C84758A2-88A4-4177-8470-2622E01676B7}"/>
          </ac:spMkLst>
        </pc:spChg>
        <pc:cxnChg chg="add mod">
          <ac:chgData name="宏聖" userId="4cbce939beeb21c2" providerId="LiveId" clId="{866E91DF-D166-4E43-A96A-9F53BC881B08}" dt="2021-05-11T06:07:42.140" v="682" actId="1035"/>
          <ac:cxnSpMkLst>
            <pc:docMk/>
            <pc:sldMk cId="2253935707" sldId="261"/>
            <ac:cxnSpMk id="5" creationId="{08982614-1E41-4CAD-ACBD-97B575413CB4}"/>
          </ac:cxnSpMkLst>
        </pc:cxnChg>
        <pc:cxnChg chg="add mod">
          <ac:chgData name="宏聖" userId="4cbce939beeb21c2" providerId="LiveId" clId="{866E91DF-D166-4E43-A96A-9F53BC881B08}" dt="2021-05-11T06:07:49.909" v="692" actId="1035"/>
          <ac:cxnSpMkLst>
            <pc:docMk/>
            <pc:sldMk cId="2253935707" sldId="261"/>
            <ac:cxnSpMk id="6" creationId="{7CCCE815-7B70-4162-9AAD-608881F034B9}"/>
          </ac:cxnSpMkLst>
        </pc:cxnChg>
      </pc:sldChg>
      <pc:sldChg chg="addSp delSp modSp new mod setBg addCm delCm modNotesTx">
        <pc:chgData name="宏聖" userId="4cbce939beeb21c2" providerId="LiveId" clId="{866E91DF-D166-4E43-A96A-9F53BC881B08}" dt="2021-05-11T09:00:09.809" v="2090" actId="26606"/>
        <pc:sldMkLst>
          <pc:docMk/>
          <pc:sldMk cId="3980005437" sldId="262"/>
        </pc:sldMkLst>
        <pc:spChg chg="mod">
          <ac:chgData name="宏聖" userId="4cbce939beeb21c2" providerId="LiveId" clId="{866E91DF-D166-4E43-A96A-9F53BC881B08}" dt="2021-05-11T09:00:09.809" v="2090" actId="26606"/>
          <ac:spMkLst>
            <pc:docMk/>
            <pc:sldMk cId="3980005437" sldId="262"/>
            <ac:spMk id="2" creationId="{7037C2DE-ED24-4975-B90E-A3090AA3982B}"/>
          </ac:spMkLst>
        </pc:spChg>
        <pc:spChg chg="mod">
          <ac:chgData name="宏聖" userId="4cbce939beeb21c2" providerId="LiveId" clId="{866E91DF-D166-4E43-A96A-9F53BC881B08}" dt="2021-05-11T09:00:09.809" v="2090" actId="26606"/>
          <ac:spMkLst>
            <pc:docMk/>
            <pc:sldMk cId="3980005437" sldId="262"/>
            <ac:spMk id="3" creationId="{CA408CBC-C22F-4ACC-8D2E-2A90CE296A11}"/>
          </ac:spMkLst>
        </pc:spChg>
        <pc:spChg chg="add del">
          <ac:chgData name="宏聖" userId="4cbce939beeb21c2" providerId="LiveId" clId="{866E91DF-D166-4E43-A96A-9F53BC881B08}" dt="2021-05-11T08:59:59.609" v="2077" actId="26606"/>
          <ac:spMkLst>
            <pc:docMk/>
            <pc:sldMk cId="3980005437" sldId="262"/>
            <ac:spMk id="10" creationId="{5E39A796-BE83-48B1-B33F-35C4A32AAB57}"/>
          </ac:spMkLst>
        </pc:spChg>
        <pc:spChg chg="add del">
          <ac:chgData name="宏聖" userId="4cbce939beeb21c2" providerId="LiveId" clId="{866E91DF-D166-4E43-A96A-9F53BC881B08}" dt="2021-05-11T08:59:59.609" v="2077" actId="26606"/>
          <ac:spMkLst>
            <pc:docMk/>
            <pc:sldMk cId="3980005437" sldId="262"/>
            <ac:spMk id="12" creationId="{72F84B47-E267-4194-8194-831DB7B5547F}"/>
          </ac:spMkLst>
        </pc:spChg>
        <pc:spChg chg="add del">
          <ac:chgData name="宏聖" userId="4cbce939beeb21c2" providerId="LiveId" clId="{866E91DF-D166-4E43-A96A-9F53BC881B08}" dt="2021-05-11T09:00:08.940" v="2087" actId="26606"/>
          <ac:spMkLst>
            <pc:docMk/>
            <pc:sldMk cId="3980005437" sldId="262"/>
            <ac:spMk id="14" creationId="{216322C2-3CF0-4D33-BF90-3F384CF6D232}"/>
          </ac:spMkLst>
        </pc:spChg>
        <pc:spChg chg="add del">
          <ac:chgData name="宏聖" userId="4cbce939beeb21c2" providerId="LiveId" clId="{866E91DF-D166-4E43-A96A-9F53BC881B08}" dt="2021-05-11T09:00:02.039" v="2079" actId="26606"/>
          <ac:spMkLst>
            <pc:docMk/>
            <pc:sldMk cId="3980005437" sldId="262"/>
            <ac:spMk id="15" creationId="{2B566528-1B12-4246-9431-5C2D7D081168}"/>
          </ac:spMkLst>
        </pc:spChg>
        <pc:spChg chg="add del">
          <ac:chgData name="宏聖" userId="4cbce939beeb21c2" providerId="LiveId" clId="{866E91DF-D166-4E43-A96A-9F53BC881B08}" dt="2021-05-11T09:00:08.940" v="2087" actId="26606"/>
          <ac:spMkLst>
            <pc:docMk/>
            <pc:sldMk cId="3980005437" sldId="262"/>
            <ac:spMk id="18" creationId="{7A5F0580-5EE9-419F-96EE-B6529EF6E7D0}"/>
          </ac:spMkLst>
        </pc:spChg>
        <pc:spChg chg="add del">
          <ac:chgData name="宏聖" userId="4cbce939beeb21c2" providerId="LiveId" clId="{866E91DF-D166-4E43-A96A-9F53BC881B08}" dt="2021-05-11T09:00:03.453" v="2081" actId="26606"/>
          <ac:spMkLst>
            <pc:docMk/>
            <pc:sldMk cId="3980005437" sldId="262"/>
            <ac:spMk id="21" creationId="{5E39A796-BE83-48B1-B33F-35C4A32AAB57}"/>
          </ac:spMkLst>
        </pc:spChg>
        <pc:spChg chg="add del">
          <ac:chgData name="宏聖" userId="4cbce939beeb21c2" providerId="LiveId" clId="{866E91DF-D166-4E43-A96A-9F53BC881B08}" dt="2021-05-11T09:00:03.453" v="2081" actId="26606"/>
          <ac:spMkLst>
            <pc:docMk/>
            <pc:sldMk cId="3980005437" sldId="262"/>
            <ac:spMk id="22" creationId="{72F84B47-E267-4194-8194-831DB7B5547F}"/>
          </ac:spMkLst>
        </pc:spChg>
        <pc:spChg chg="add del">
          <ac:chgData name="宏聖" userId="4cbce939beeb21c2" providerId="LiveId" clId="{866E91DF-D166-4E43-A96A-9F53BC881B08}" dt="2021-05-11T09:00:06.282" v="2083" actId="26606"/>
          <ac:spMkLst>
            <pc:docMk/>
            <pc:sldMk cId="3980005437" sldId="262"/>
            <ac:spMk id="24" creationId="{743AA782-23D1-4521-8CAD-47662984AA08}"/>
          </ac:spMkLst>
        </pc:spChg>
        <pc:spChg chg="add del">
          <ac:chgData name="宏聖" userId="4cbce939beeb21c2" providerId="LiveId" clId="{866E91DF-D166-4E43-A96A-9F53BC881B08}" dt="2021-05-11T09:00:06.282" v="2083" actId="26606"/>
          <ac:spMkLst>
            <pc:docMk/>
            <pc:sldMk cId="3980005437" sldId="262"/>
            <ac:spMk id="25" creationId="{71877DBC-BB60-40F0-AC93-2ACDBAAE60CE}"/>
          </ac:spMkLst>
        </pc:spChg>
        <pc:spChg chg="add del">
          <ac:chgData name="宏聖" userId="4cbce939beeb21c2" providerId="LiveId" clId="{866E91DF-D166-4E43-A96A-9F53BC881B08}" dt="2021-05-11T09:00:07.876" v="2085" actId="26606"/>
          <ac:spMkLst>
            <pc:docMk/>
            <pc:sldMk cId="3980005437" sldId="262"/>
            <ac:spMk id="27" creationId="{131BAD53-4E89-4F62-BBB7-26359763ED39}"/>
          </ac:spMkLst>
        </pc:spChg>
        <pc:spChg chg="add del">
          <ac:chgData name="宏聖" userId="4cbce939beeb21c2" providerId="LiveId" clId="{866E91DF-D166-4E43-A96A-9F53BC881B08}" dt="2021-05-11T09:00:07.876" v="2085" actId="26606"/>
          <ac:spMkLst>
            <pc:docMk/>
            <pc:sldMk cId="3980005437" sldId="262"/>
            <ac:spMk id="28" creationId="{62756DA2-40EB-4C6F-B962-5822FFB54FB6}"/>
          </ac:spMkLst>
        </pc:spChg>
        <pc:spChg chg="add del">
          <ac:chgData name="宏聖" userId="4cbce939beeb21c2" providerId="LiveId" clId="{866E91DF-D166-4E43-A96A-9F53BC881B08}" dt="2021-05-11T09:00:08.940" v="2087" actId="26606"/>
          <ac:spMkLst>
            <pc:docMk/>
            <pc:sldMk cId="3980005437" sldId="262"/>
            <ac:spMk id="30" creationId="{5C9B446A-6343-4E56-90BA-061E4DDF0FFB}"/>
          </ac:spMkLst>
        </pc:spChg>
        <pc:spChg chg="add del">
          <ac:chgData name="宏聖" userId="4cbce939beeb21c2" providerId="LiveId" clId="{866E91DF-D166-4E43-A96A-9F53BC881B08}" dt="2021-05-11T09:00:08.940" v="2087" actId="26606"/>
          <ac:spMkLst>
            <pc:docMk/>
            <pc:sldMk cId="3980005437" sldId="262"/>
            <ac:spMk id="31" creationId="{3EC72A1B-03D3-499C-B4BF-AC68EEC22B10}"/>
          </ac:spMkLst>
        </pc:spChg>
        <pc:spChg chg="add del">
          <ac:chgData name="宏聖" userId="4cbce939beeb21c2" providerId="LiveId" clId="{866E91DF-D166-4E43-A96A-9F53BC881B08}" dt="2021-05-11T09:00:08.940" v="2087" actId="26606"/>
          <ac:spMkLst>
            <pc:docMk/>
            <pc:sldMk cId="3980005437" sldId="262"/>
            <ac:spMk id="32" creationId="{55D4142C-5077-457F-A6AD-3FECFDB39685}"/>
          </ac:spMkLst>
        </pc:spChg>
        <pc:spChg chg="add del">
          <ac:chgData name="宏聖" userId="4cbce939beeb21c2" providerId="LiveId" clId="{866E91DF-D166-4E43-A96A-9F53BC881B08}" dt="2021-05-11T09:00:09.802" v="2089" actId="26606"/>
          <ac:spMkLst>
            <pc:docMk/>
            <pc:sldMk cId="3980005437" sldId="262"/>
            <ac:spMk id="34" creationId="{058A14AF-9FB5-4CC7-BA35-E8E85D3EDF0E}"/>
          </ac:spMkLst>
        </pc:spChg>
        <pc:spChg chg="add del">
          <ac:chgData name="宏聖" userId="4cbce939beeb21c2" providerId="LiveId" clId="{866E91DF-D166-4E43-A96A-9F53BC881B08}" dt="2021-05-11T09:00:09.802" v="2089" actId="26606"/>
          <ac:spMkLst>
            <pc:docMk/>
            <pc:sldMk cId="3980005437" sldId="262"/>
            <ac:spMk id="35" creationId="{3A9A4357-BD1D-4622-A4FE-766E6AB8DE84}"/>
          </ac:spMkLst>
        </pc:spChg>
        <pc:spChg chg="add del">
          <ac:chgData name="宏聖" userId="4cbce939beeb21c2" providerId="LiveId" clId="{866E91DF-D166-4E43-A96A-9F53BC881B08}" dt="2021-05-11T09:00:09.802" v="2089" actId="26606"/>
          <ac:spMkLst>
            <pc:docMk/>
            <pc:sldMk cId="3980005437" sldId="262"/>
            <ac:spMk id="36" creationId="{E659831F-0D9A-4C63-9EBB-8435B85A440F}"/>
          </ac:spMkLst>
        </pc:spChg>
        <pc:spChg chg="add del">
          <ac:chgData name="宏聖" userId="4cbce939beeb21c2" providerId="LiveId" clId="{866E91DF-D166-4E43-A96A-9F53BC881B08}" dt="2021-05-11T09:00:09.802" v="2089" actId="26606"/>
          <ac:spMkLst>
            <pc:docMk/>
            <pc:sldMk cId="3980005437" sldId="262"/>
            <ac:spMk id="37" creationId="{E6995CE5-F890-4ABA-82A2-26507CE8D2A3}"/>
          </ac:spMkLst>
        </pc:spChg>
        <pc:spChg chg="add">
          <ac:chgData name="宏聖" userId="4cbce939beeb21c2" providerId="LiveId" clId="{866E91DF-D166-4E43-A96A-9F53BC881B08}" dt="2021-05-11T09:00:09.809" v="2090" actId="26606"/>
          <ac:spMkLst>
            <pc:docMk/>
            <pc:sldMk cId="3980005437" sldId="262"/>
            <ac:spMk id="39" creationId="{131BAD53-4E89-4F62-BBB7-26359763ED39}"/>
          </ac:spMkLst>
        </pc:spChg>
        <pc:spChg chg="add">
          <ac:chgData name="宏聖" userId="4cbce939beeb21c2" providerId="LiveId" clId="{866E91DF-D166-4E43-A96A-9F53BC881B08}" dt="2021-05-11T09:00:09.809" v="2090" actId="26606"/>
          <ac:spMkLst>
            <pc:docMk/>
            <pc:sldMk cId="3980005437" sldId="262"/>
            <ac:spMk id="40" creationId="{62756DA2-40EB-4C6F-B962-5822FFB54FB6}"/>
          </ac:spMkLst>
        </pc:spChg>
        <pc:grpChg chg="add del">
          <ac:chgData name="宏聖" userId="4cbce939beeb21c2" providerId="LiveId" clId="{866E91DF-D166-4E43-A96A-9F53BC881B08}" dt="2021-05-11T09:00:02.039" v="2079" actId="26606"/>
          <ac:grpSpMkLst>
            <pc:docMk/>
            <pc:sldMk cId="3980005437" sldId="262"/>
            <ac:grpSpMk id="16" creationId="{5995D10D-E9C9-47DB-AE7E-801FEF38F5C9}"/>
          </ac:grpSpMkLst>
        </pc:grpChg>
        <pc:grpChg chg="add del">
          <ac:chgData name="宏聖" userId="4cbce939beeb21c2" providerId="LiveId" clId="{866E91DF-D166-4E43-A96A-9F53BC881B08}" dt="2021-05-11T09:00:02.039" v="2079" actId="26606"/>
          <ac:grpSpMkLst>
            <pc:docMk/>
            <pc:sldMk cId="3980005437" sldId="262"/>
            <ac:grpSpMk id="19" creationId="{828A5161-06F1-46CF-8AD7-844680A59E13}"/>
          </ac:grpSpMkLst>
        </pc:grpChg>
        <pc:picChg chg="add mod modCrop">
          <ac:chgData name="宏聖" userId="4cbce939beeb21c2" providerId="LiveId" clId="{866E91DF-D166-4E43-A96A-9F53BC881B08}" dt="2021-05-11T09:00:09.809" v="2090" actId="26606"/>
          <ac:picMkLst>
            <pc:docMk/>
            <pc:sldMk cId="3980005437" sldId="262"/>
            <ac:picMk id="5" creationId="{D1E62D5E-4E6A-47DA-9629-64613A8D04A5}"/>
          </ac:picMkLst>
        </pc:picChg>
      </pc:sldChg>
      <pc:sldChg chg="modSp new del mod modNotesTx">
        <pc:chgData name="宏聖" userId="4cbce939beeb21c2" providerId="LiveId" clId="{866E91DF-D166-4E43-A96A-9F53BC881B08}" dt="2021-05-11T06:27:01.049" v="851" actId="2696"/>
        <pc:sldMkLst>
          <pc:docMk/>
          <pc:sldMk cId="3505681843" sldId="263"/>
        </pc:sldMkLst>
        <pc:spChg chg="mod">
          <ac:chgData name="宏聖" userId="4cbce939beeb21c2" providerId="LiveId" clId="{866E91DF-D166-4E43-A96A-9F53BC881B08}" dt="2021-05-11T06:18:13.993" v="747"/>
          <ac:spMkLst>
            <pc:docMk/>
            <pc:sldMk cId="3505681843" sldId="263"/>
            <ac:spMk id="2" creationId="{68DFC78B-0DDA-456A-B729-2481C378950A}"/>
          </ac:spMkLst>
        </pc:spChg>
        <pc:spChg chg="mod">
          <ac:chgData name="宏聖" userId="4cbce939beeb21c2" providerId="LiveId" clId="{866E91DF-D166-4E43-A96A-9F53BC881B08}" dt="2021-05-11T06:19:59.723" v="752" actId="5793"/>
          <ac:spMkLst>
            <pc:docMk/>
            <pc:sldMk cId="3505681843" sldId="263"/>
            <ac:spMk id="3" creationId="{04D8C77C-017A-4F33-958F-0BB93A7BAA85}"/>
          </ac:spMkLst>
        </pc:spChg>
      </pc:sldChg>
      <pc:sldChg chg="addSp delSp modSp new mod setBg modNotesTx">
        <pc:chgData name="宏聖" userId="4cbce939beeb21c2" providerId="LiveId" clId="{866E91DF-D166-4E43-A96A-9F53BC881B08}" dt="2021-05-11T09:00:46.888" v="2116" actId="20577"/>
        <pc:sldMkLst>
          <pc:docMk/>
          <pc:sldMk cId="1260922358" sldId="264"/>
        </pc:sldMkLst>
        <pc:spChg chg="mod">
          <ac:chgData name="宏聖" userId="4cbce939beeb21c2" providerId="LiveId" clId="{866E91DF-D166-4E43-A96A-9F53BC881B08}" dt="2021-05-11T09:00:43.614" v="2115" actId="26606"/>
          <ac:spMkLst>
            <pc:docMk/>
            <pc:sldMk cId="1260922358" sldId="264"/>
            <ac:spMk id="2" creationId="{9C811405-C93D-4182-90B2-9D11338EC1EE}"/>
          </ac:spMkLst>
        </pc:spChg>
        <pc:spChg chg="add del mod">
          <ac:chgData name="宏聖" userId="4cbce939beeb21c2" providerId="LiveId" clId="{866E91DF-D166-4E43-A96A-9F53BC881B08}" dt="2021-05-11T09:00:43.614" v="2115" actId="26606"/>
          <ac:spMkLst>
            <pc:docMk/>
            <pc:sldMk cId="1260922358" sldId="264"/>
            <ac:spMk id="3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19.475" v="2092" actId="26606"/>
          <ac:spMkLst>
            <pc:docMk/>
            <pc:sldMk cId="1260922358" sldId="264"/>
            <ac:spMk id="8" creationId="{C9A36457-A5F4-4103-A443-02581C09185B}"/>
          </ac:spMkLst>
        </pc:spChg>
        <pc:spChg chg="add del">
          <ac:chgData name="宏聖" userId="4cbce939beeb21c2" providerId="LiveId" clId="{866E91DF-D166-4E43-A96A-9F53BC881B08}" dt="2021-05-11T09:00:26.803" v="2098" actId="26606"/>
          <ac:spMkLst>
            <pc:docMk/>
            <pc:sldMk cId="1260922358" sldId="264"/>
            <ac:spMk id="9" creationId="{A1F6BF70-C7D1-4AF9-8DB4-BEEB8A9C3529}"/>
          </ac:spMkLst>
        </pc:spChg>
        <pc:spChg chg="add del">
          <ac:chgData name="宏聖" userId="4cbce939beeb21c2" providerId="LiveId" clId="{866E91DF-D166-4E43-A96A-9F53BC881B08}" dt="2021-05-11T09:00:19.475" v="2092" actId="26606"/>
          <ac:spMkLst>
            <pc:docMk/>
            <pc:sldMk cId="1260922358" sldId="264"/>
            <ac:spMk id="10" creationId="{DC5FB7E8-B636-40FA-BE8D-48145C0F5C57}"/>
          </ac:spMkLst>
        </pc:spChg>
        <pc:spChg chg="add del">
          <ac:chgData name="宏聖" userId="4cbce939beeb21c2" providerId="LiveId" clId="{866E91DF-D166-4E43-A96A-9F53BC881B08}" dt="2021-05-11T09:00:19.475" v="2092" actId="26606"/>
          <ac:spMkLst>
            <pc:docMk/>
            <pc:sldMk cId="1260922358" sldId="264"/>
            <ac:spMk id="12" creationId="{142DCE2C-2863-46FA-9BE7-24365A24D9BA}"/>
          </ac:spMkLst>
        </pc:spChg>
        <pc:spChg chg="add del">
          <ac:chgData name="宏聖" userId="4cbce939beeb21c2" providerId="LiveId" clId="{866E91DF-D166-4E43-A96A-9F53BC881B08}" dt="2021-05-11T09:00:22.697" v="2094" actId="26606"/>
          <ac:spMkLst>
            <pc:docMk/>
            <pc:sldMk cId="1260922358" sldId="264"/>
            <ac:spMk id="14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0:22.697" v="2094" actId="26606"/>
          <ac:spMkLst>
            <pc:docMk/>
            <pc:sldMk cId="1260922358" sldId="264"/>
            <ac:spMk id="15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0:26.404" v="2096" actId="26606"/>
          <ac:spMkLst>
            <pc:docMk/>
            <pc:sldMk cId="1260922358" sldId="264"/>
            <ac:spMk id="17" creationId="{1C799903-48D5-4A31-A1A2-541072D9771E}"/>
          </ac:spMkLst>
        </pc:spChg>
        <pc:spChg chg="add del">
          <ac:chgData name="宏聖" userId="4cbce939beeb21c2" providerId="LiveId" clId="{866E91DF-D166-4E43-A96A-9F53BC881B08}" dt="2021-05-11T09:00:26.404" v="2096" actId="26606"/>
          <ac:spMkLst>
            <pc:docMk/>
            <pc:sldMk cId="1260922358" sldId="264"/>
            <ac:spMk id="18" creationId="{8EFFF109-FC58-4FD3-BE05-9775A1310F55}"/>
          </ac:spMkLst>
        </pc:spChg>
        <pc:spChg chg="add del">
          <ac:chgData name="宏聖" userId="4cbce939beeb21c2" providerId="LiveId" clId="{866E91DF-D166-4E43-A96A-9F53BC881B08}" dt="2021-05-11T09:00:26.404" v="2096" actId="26606"/>
          <ac:spMkLst>
            <pc:docMk/>
            <pc:sldMk cId="1260922358" sldId="264"/>
            <ac:spMk id="19" creationId="{E1B96AD6-92A9-4273-A62B-96A1C3E0BA95}"/>
          </ac:spMkLst>
        </pc:spChg>
        <pc:spChg chg="add del">
          <ac:chgData name="宏聖" userId="4cbce939beeb21c2" providerId="LiveId" clId="{866E91DF-D166-4E43-A96A-9F53BC881B08}" dt="2021-05-11T09:00:26.404" v="2096" actId="26606"/>
          <ac:spMkLst>
            <pc:docMk/>
            <pc:sldMk cId="1260922358" sldId="264"/>
            <ac:spMk id="20" creationId="{463EEC44-1BA3-44ED-81FC-A644B04B2A44}"/>
          </ac:spMkLst>
        </pc:spChg>
        <pc:spChg chg="add del">
          <ac:chgData name="宏聖" userId="4cbce939beeb21c2" providerId="LiveId" clId="{866E91DF-D166-4E43-A96A-9F53BC881B08}" dt="2021-05-11T09:00:26.803" v="2098" actId="26606"/>
          <ac:spMkLst>
            <pc:docMk/>
            <pc:sldMk cId="1260922358" sldId="264"/>
            <ac:spMk id="23" creationId="{2C1BBA94-3F40-40AA-8BB9-E69E25E537C1}"/>
          </ac:spMkLst>
        </pc:spChg>
        <pc:spChg chg="add del">
          <ac:chgData name="宏聖" userId="4cbce939beeb21c2" providerId="LiveId" clId="{866E91DF-D166-4E43-A96A-9F53BC881B08}" dt="2021-05-11T09:00:28.007" v="2100" actId="26606"/>
          <ac:spMkLst>
            <pc:docMk/>
            <pc:sldMk cId="1260922358" sldId="264"/>
            <ac:spMk id="25" creationId="{B50AB553-2A96-4A92-96F2-93548E096954}"/>
          </ac:spMkLst>
        </pc:spChg>
        <pc:spChg chg="add del">
          <ac:chgData name="宏聖" userId="4cbce939beeb21c2" providerId="LiveId" clId="{866E91DF-D166-4E43-A96A-9F53BC881B08}" dt="2021-05-11T09:00:29.530" v="2102" actId="26606"/>
          <ac:spMkLst>
            <pc:docMk/>
            <pc:sldMk cId="1260922358" sldId="264"/>
            <ac:spMk id="28" creationId="{C05CBC3C-2E5A-4839-8B9B-2E5A6ADF0F58}"/>
          </ac:spMkLst>
        </pc:spChg>
        <pc:spChg chg="add del">
          <ac:chgData name="宏聖" userId="4cbce939beeb21c2" providerId="LiveId" clId="{866E91DF-D166-4E43-A96A-9F53BC881B08}" dt="2021-05-11T09:00:29.530" v="2102" actId="26606"/>
          <ac:spMkLst>
            <pc:docMk/>
            <pc:sldMk cId="1260922358" sldId="264"/>
            <ac:spMk id="29" creationId="{827FF362-FC97-4BF5-949B-D4ADFA26E457}"/>
          </ac:spMkLst>
        </pc:spChg>
        <pc:spChg chg="add del">
          <ac:chgData name="宏聖" userId="4cbce939beeb21c2" providerId="LiveId" clId="{866E91DF-D166-4E43-A96A-9F53BC881B08}" dt="2021-05-11T09:00:29.530" v="2102" actId="26606"/>
          <ac:spMkLst>
            <pc:docMk/>
            <pc:sldMk cId="1260922358" sldId="264"/>
            <ac:spMk id="30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31.311" v="2104" actId="26606"/>
          <ac:spMkLst>
            <pc:docMk/>
            <pc:sldMk cId="1260922358" sldId="264"/>
            <ac:spMk id="32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0:31.311" v="2104" actId="26606"/>
          <ac:spMkLst>
            <pc:docMk/>
            <pc:sldMk cId="1260922358" sldId="264"/>
            <ac:spMk id="33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0:31.311" v="2104" actId="26606"/>
          <ac:spMkLst>
            <pc:docMk/>
            <pc:sldMk cId="1260922358" sldId="264"/>
            <ac:spMk id="34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32.792" v="2106" actId="26606"/>
          <ac:spMkLst>
            <pc:docMk/>
            <pc:sldMk cId="1260922358" sldId="264"/>
            <ac:spMk id="36" creationId="{1BB867FF-FC45-48F7-8104-F89BE54909F1}"/>
          </ac:spMkLst>
        </pc:spChg>
        <pc:spChg chg="add del">
          <ac:chgData name="宏聖" userId="4cbce939beeb21c2" providerId="LiveId" clId="{866E91DF-D166-4E43-A96A-9F53BC881B08}" dt="2021-05-11T09:00:32.792" v="2106" actId="26606"/>
          <ac:spMkLst>
            <pc:docMk/>
            <pc:sldMk cId="1260922358" sldId="264"/>
            <ac:spMk id="37" creationId="{8BB56887-D0D5-4F0C-9E19-7247EB83C8B7}"/>
          </ac:spMkLst>
        </pc:spChg>
        <pc:spChg chg="add del">
          <ac:chgData name="宏聖" userId="4cbce939beeb21c2" providerId="LiveId" clId="{866E91DF-D166-4E43-A96A-9F53BC881B08}" dt="2021-05-11T09:00:32.792" v="2106" actId="26606"/>
          <ac:spMkLst>
            <pc:docMk/>
            <pc:sldMk cId="1260922358" sldId="264"/>
            <ac:spMk id="38" creationId="{081E4A58-353D-44AE-B2FC-2A74E2E400F7}"/>
          </ac:spMkLst>
        </pc:spChg>
        <pc:spChg chg="add del">
          <ac:chgData name="宏聖" userId="4cbce939beeb21c2" providerId="LiveId" clId="{866E91DF-D166-4E43-A96A-9F53BC881B08}" dt="2021-05-11T09:00:32.792" v="2106" actId="26606"/>
          <ac:spMkLst>
            <pc:docMk/>
            <pc:sldMk cId="1260922358" sldId="264"/>
            <ac:spMk id="39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34.906" v="2108" actId="26606"/>
          <ac:spMkLst>
            <pc:docMk/>
            <pc:sldMk cId="1260922358" sldId="264"/>
            <ac:spMk id="41" creationId="{1C799903-48D5-4A31-A1A2-541072D9771E}"/>
          </ac:spMkLst>
        </pc:spChg>
        <pc:spChg chg="add del">
          <ac:chgData name="宏聖" userId="4cbce939beeb21c2" providerId="LiveId" clId="{866E91DF-D166-4E43-A96A-9F53BC881B08}" dt="2021-05-11T09:00:34.906" v="2108" actId="26606"/>
          <ac:spMkLst>
            <pc:docMk/>
            <pc:sldMk cId="1260922358" sldId="264"/>
            <ac:spMk id="42" creationId="{8EFFF109-FC58-4FD3-BE05-9775A1310F55}"/>
          </ac:spMkLst>
        </pc:spChg>
        <pc:spChg chg="add del">
          <ac:chgData name="宏聖" userId="4cbce939beeb21c2" providerId="LiveId" clId="{866E91DF-D166-4E43-A96A-9F53BC881B08}" dt="2021-05-11T09:00:34.906" v="2108" actId="26606"/>
          <ac:spMkLst>
            <pc:docMk/>
            <pc:sldMk cId="1260922358" sldId="264"/>
            <ac:spMk id="43" creationId="{E1B96AD6-92A9-4273-A62B-96A1C3E0BA95}"/>
          </ac:spMkLst>
        </pc:spChg>
        <pc:spChg chg="add del">
          <ac:chgData name="宏聖" userId="4cbce939beeb21c2" providerId="LiveId" clId="{866E91DF-D166-4E43-A96A-9F53BC881B08}" dt="2021-05-11T09:00:34.906" v="2108" actId="26606"/>
          <ac:spMkLst>
            <pc:docMk/>
            <pc:sldMk cId="1260922358" sldId="264"/>
            <ac:spMk id="44" creationId="{463EEC44-1BA3-44ED-81FC-A644B04B2A44}"/>
          </ac:spMkLst>
        </pc:spChg>
        <pc:spChg chg="add del">
          <ac:chgData name="宏聖" userId="4cbce939beeb21c2" providerId="LiveId" clId="{866E91DF-D166-4E43-A96A-9F53BC881B08}" dt="2021-05-11T09:00:34.906" v="2108" actId="26606"/>
          <ac:spMkLst>
            <pc:docMk/>
            <pc:sldMk cId="1260922358" sldId="264"/>
            <ac:spMk id="45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36.028" v="2110" actId="26606"/>
          <ac:spMkLst>
            <pc:docMk/>
            <pc:sldMk cId="1260922358" sldId="264"/>
            <ac:spMk id="47" creationId="{C05CBC3C-2E5A-4839-8B9B-2E5A6ADF0F58}"/>
          </ac:spMkLst>
        </pc:spChg>
        <pc:spChg chg="add del">
          <ac:chgData name="宏聖" userId="4cbce939beeb21c2" providerId="LiveId" clId="{866E91DF-D166-4E43-A96A-9F53BC881B08}" dt="2021-05-11T09:00:36.028" v="2110" actId="26606"/>
          <ac:spMkLst>
            <pc:docMk/>
            <pc:sldMk cId="1260922358" sldId="264"/>
            <ac:spMk id="48" creationId="{827FF362-FC97-4BF5-949B-D4ADFA26E457}"/>
          </ac:spMkLst>
        </pc:spChg>
        <pc:spChg chg="add del">
          <ac:chgData name="宏聖" userId="4cbce939beeb21c2" providerId="LiveId" clId="{866E91DF-D166-4E43-A96A-9F53BC881B08}" dt="2021-05-11T09:00:36.028" v="2110" actId="26606"/>
          <ac:spMkLst>
            <pc:docMk/>
            <pc:sldMk cId="1260922358" sldId="264"/>
            <ac:spMk id="49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39.460" v="2112" actId="26606"/>
          <ac:spMkLst>
            <pc:docMk/>
            <pc:sldMk cId="1260922358" sldId="264"/>
            <ac:spMk id="51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0:39.460" v="2112" actId="26606"/>
          <ac:spMkLst>
            <pc:docMk/>
            <pc:sldMk cId="1260922358" sldId="264"/>
            <ac:spMk id="52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0:39.460" v="2112" actId="26606"/>
          <ac:spMkLst>
            <pc:docMk/>
            <pc:sldMk cId="1260922358" sldId="264"/>
            <ac:spMk id="53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43.608" v="2114" actId="26606"/>
          <ac:spMkLst>
            <pc:docMk/>
            <pc:sldMk cId="1260922358" sldId="264"/>
            <ac:spMk id="55" creationId="{C9A36457-A5F4-4103-A443-02581C09185B}"/>
          </ac:spMkLst>
        </pc:spChg>
        <pc:spChg chg="add del">
          <ac:chgData name="宏聖" userId="4cbce939beeb21c2" providerId="LiveId" clId="{866E91DF-D166-4E43-A96A-9F53BC881B08}" dt="2021-05-11T09:00:43.608" v="2114" actId="26606"/>
          <ac:spMkLst>
            <pc:docMk/>
            <pc:sldMk cId="1260922358" sldId="264"/>
            <ac:spMk id="56" creationId="{DC5FB7E8-B636-40FA-BE8D-48145C0F5C57}"/>
          </ac:spMkLst>
        </pc:spChg>
        <pc:spChg chg="add del">
          <ac:chgData name="宏聖" userId="4cbce939beeb21c2" providerId="LiveId" clId="{866E91DF-D166-4E43-A96A-9F53BC881B08}" dt="2021-05-11T09:00:43.608" v="2114" actId="26606"/>
          <ac:spMkLst>
            <pc:docMk/>
            <pc:sldMk cId="1260922358" sldId="264"/>
            <ac:spMk id="57" creationId="{5FE4A219-2804-4CCD-9F96-13B4A76B420F}"/>
          </ac:spMkLst>
        </pc:spChg>
        <pc:spChg chg="add del">
          <ac:chgData name="宏聖" userId="4cbce939beeb21c2" providerId="LiveId" clId="{866E91DF-D166-4E43-A96A-9F53BC881B08}" dt="2021-05-11T09:00:43.608" v="2114" actId="26606"/>
          <ac:spMkLst>
            <pc:docMk/>
            <pc:sldMk cId="1260922358" sldId="264"/>
            <ac:spMk id="58" creationId="{142DCE2C-2863-46FA-9BE7-24365A24D9BA}"/>
          </ac:spMkLst>
        </pc:spChg>
        <pc:spChg chg="add">
          <ac:chgData name="宏聖" userId="4cbce939beeb21c2" providerId="LiveId" clId="{866E91DF-D166-4E43-A96A-9F53BC881B08}" dt="2021-05-11T09:00:43.614" v="2115" actId="26606"/>
          <ac:spMkLst>
            <pc:docMk/>
            <pc:sldMk cId="1260922358" sldId="264"/>
            <ac:spMk id="60" creationId="{100EDD19-6802-4EC3-95CE-CFFAB042CFD6}"/>
          </ac:spMkLst>
        </pc:spChg>
        <pc:spChg chg="add">
          <ac:chgData name="宏聖" userId="4cbce939beeb21c2" providerId="LiveId" clId="{866E91DF-D166-4E43-A96A-9F53BC881B08}" dt="2021-05-11T09:00:43.614" v="2115" actId="26606"/>
          <ac:spMkLst>
            <pc:docMk/>
            <pc:sldMk cId="1260922358" sldId="264"/>
            <ac:spMk id="61" creationId="{DB17E863-922E-4C26-BD64-E8FD41D28661}"/>
          </ac:spMkLst>
        </pc:spChg>
        <pc:spChg chg="add mod">
          <ac:chgData name="宏聖" userId="4cbce939beeb21c2" providerId="LiveId" clId="{866E91DF-D166-4E43-A96A-9F53BC881B08}" dt="2021-05-11T09:00:46.888" v="2116" actId="20577"/>
          <ac:spMkLst>
            <pc:docMk/>
            <pc:sldMk cId="1260922358" sldId="264"/>
            <ac:spMk id="62" creationId="{5FE4A219-2804-4CCD-9F96-13B4A76B420F}"/>
          </ac:spMkLst>
        </pc:spChg>
        <pc:grpChg chg="add del">
          <ac:chgData name="宏聖" userId="4cbce939beeb21c2" providerId="LiveId" clId="{866E91DF-D166-4E43-A96A-9F53BC881B08}" dt="2021-05-11T09:00:26.803" v="2098" actId="26606"/>
          <ac:grpSpMkLst>
            <pc:docMk/>
            <pc:sldMk cId="1260922358" sldId="264"/>
            <ac:grpSpMk id="11" creationId="{0C66A8B6-1F6E-4FCC-93B9-B9986B6FD111}"/>
          </ac:grpSpMkLst>
        </pc:grpChg>
        <pc:graphicFrameChg chg="add del">
          <ac:chgData name="宏聖" userId="4cbce939beeb21c2" providerId="LiveId" clId="{866E91DF-D166-4E43-A96A-9F53BC881B08}" dt="2021-05-11T09:00:26.803" v="2098" actId="26606"/>
          <ac:graphicFrameMkLst>
            <pc:docMk/>
            <pc:sldMk cId="1260922358" sldId="264"/>
            <ac:graphicFrameMk id="5" creationId="{471FF507-9DCB-4659-88C9-0BEF835D8846}"/>
          </ac:graphicFrameMkLst>
        </pc:graphicFrameChg>
        <pc:graphicFrameChg chg="add del">
          <ac:chgData name="宏聖" userId="4cbce939beeb21c2" providerId="LiveId" clId="{866E91DF-D166-4E43-A96A-9F53BC881B08}" dt="2021-05-11T09:00:28.007" v="2100" actId="26606"/>
          <ac:graphicFrameMkLst>
            <pc:docMk/>
            <pc:sldMk cId="1260922358" sldId="264"/>
            <ac:graphicFrameMk id="26" creationId="{BE19CD21-18D2-464E-8473-236FF39BA867}"/>
          </ac:graphicFrameMkLst>
        </pc:graphicFrameChg>
        <pc:picChg chg="add del">
          <ac:chgData name="宏聖" userId="4cbce939beeb21c2" providerId="LiveId" clId="{866E91DF-D166-4E43-A96A-9F53BC881B08}" dt="2021-05-11T09:00:28.007" v="2100" actId="26606"/>
          <ac:picMkLst>
            <pc:docMk/>
            <pc:sldMk cId="1260922358" sldId="264"/>
            <ac:picMk id="6" creationId="{08746DE9-9060-4F4E-88AF-128D724F6029}"/>
          </ac:picMkLst>
        </pc:picChg>
      </pc:sldChg>
      <pc:sldChg chg="addSp delSp modSp new mod setBg modNotesTx">
        <pc:chgData name="宏聖" userId="4cbce939beeb21c2" providerId="LiveId" clId="{866E91DF-D166-4E43-A96A-9F53BC881B08}" dt="2021-05-11T09:01:00.151" v="2117" actId="26606"/>
        <pc:sldMkLst>
          <pc:docMk/>
          <pc:sldMk cId="614423053" sldId="265"/>
        </pc:sldMkLst>
        <pc:spChg chg="mod">
          <ac:chgData name="宏聖" userId="4cbce939beeb21c2" providerId="LiveId" clId="{866E91DF-D166-4E43-A96A-9F53BC881B08}" dt="2021-05-11T09:01:00.151" v="2117" actId="26606"/>
          <ac:spMkLst>
            <pc:docMk/>
            <pc:sldMk cId="614423053" sldId="265"/>
            <ac:spMk id="2" creationId="{F7606962-F232-4585-993F-F723287F97DB}"/>
          </ac:spMkLst>
        </pc:spChg>
        <pc:spChg chg="del">
          <ac:chgData name="宏聖" userId="4cbce939beeb21c2" providerId="LiveId" clId="{866E91DF-D166-4E43-A96A-9F53BC881B08}" dt="2021-05-11T06:28:26.052" v="854" actId="22"/>
          <ac:spMkLst>
            <pc:docMk/>
            <pc:sldMk cId="614423053" sldId="265"/>
            <ac:spMk id="3" creationId="{9DCC77BF-26D5-412A-A9BD-4BD1771EC879}"/>
          </ac:spMkLst>
        </pc:spChg>
        <pc:spChg chg="add">
          <ac:chgData name="宏聖" userId="4cbce939beeb21c2" providerId="LiveId" clId="{866E91DF-D166-4E43-A96A-9F53BC881B08}" dt="2021-05-11T09:01:00.151" v="2117" actId="26606"/>
          <ac:spMkLst>
            <pc:docMk/>
            <pc:sldMk cId="614423053" sldId="265"/>
            <ac:spMk id="10" creationId="{F0DCC097-1DB8-4B6D-85D0-6FBA0E1CA4BA}"/>
          </ac:spMkLst>
        </pc:spChg>
        <pc:spChg chg="add">
          <ac:chgData name="宏聖" userId="4cbce939beeb21c2" providerId="LiveId" clId="{866E91DF-D166-4E43-A96A-9F53BC881B08}" dt="2021-05-11T09:01:00.151" v="2117" actId="26606"/>
          <ac:spMkLst>
            <pc:docMk/>
            <pc:sldMk cId="614423053" sldId="265"/>
            <ac:spMk id="12" creationId="{E0B58608-23C8-4441-994D-C6823EEE1DB7}"/>
          </ac:spMkLst>
        </pc:spChg>
        <pc:picChg chg="add mod ord modCrop">
          <ac:chgData name="宏聖" userId="4cbce939beeb21c2" providerId="LiveId" clId="{866E91DF-D166-4E43-A96A-9F53BC881B08}" dt="2021-05-11T09:01:00.151" v="2117" actId="26606"/>
          <ac:picMkLst>
            <pc:docMk/>
            <pc:sldMk cId="614423053" sldId="265"/>
            <ac:picMk id="5" creationId="{8B1B880E-645F-48DB-9AD1-3F6991207EDC}"/>
          </ac:picMkLst>
        </pc:picChg>
      </pc:sldChg>
      <pc:sldChg chg="addSp delSp modSp new mod setBg modNotesTx">
        <pc:chgData name="宏聖" userId="4cbce939beeb21c2" providerId="LiveId" clId="{866E91DF-D166-4E43-A96A-9F53BC881B08}" dt="2021-05-11T09:44:15.553" v="2165" actId="478"/>
        <pc:sldMkLst>
          <pc:docMk/>
          <pc:sldMk cId="4169481172" sldId="266"/>
        </pc:sldMkLst>
        <pc:spChg chg="mod">
          <ac:chgData name="宏聖" userId="4cbce939beeb21c2" providerId="LiveId" clId="{866E91DF-D166-4E43-A96A-9F53BC881B08}" dt="2021-05-11T09:01:12.388" v="2122" actId="26606"/>
          <ac:spMkLst>
            <pc:docMk/>
            <pc:sldMk cId="4169481172" sldId="266"/>
            <ac:spMk id="2" creationId="{D165D9D7-1FC7-4FBE-BE08-46B0609E0E6F}"/>
          </ac:spMkLst>
        </pc:spChg>
        <pc:spChg chg="mod">
          <ac:chgData name="宏聖" userId="4cbce939beeb21c2" providerId="LiveId" clId="{866E91DF-D166-4E43-A96A-9F53BC881B08}" dt="2021-05-11T09:44:11.600" v="2164" actId="20577"/>
          <ac:spMkLst>
            <pc:docMk/>
            <pc:sldMk cId="4169481172" sldId="266"/>
            <ac:spMk id="3" creationId="{C014C203-DF7A-431D-A546-00C20C58AFAB}"/>
          </ac:spMkLst>
        </pc:spChg>
        <pc:spChg chg="add del">
          <ac:chgData name="宏聖" userId="4cbce939beeb21c2" providerId="LiveId" clId="{866E91DF-D166-4E43-A96A-9F53BC881B08}" dt="2021-05-11T09:01:11.147" v="2119" actId="26606"/>
          <ac:spMkLst>
            <pc:docMk/>
            <pc:sldMk cId="4169481172" sldId="266"/>
            <ac:spMk id="8" creationId="{100EDD19-6802-4EC3-95CE-CFFAB042CFD6}"/>
          </ac:spMkLst>
        </pc:spChg>
        <pc:spChg chg="add del">
          <ac:chgData name="宏聖" userId="4cbce939beeb21c2" providerId="LiveId" clId="{866E91DF-D166-4E43-A96A-9F53BC881B08}" dt="2021-05-11T09:01:11.147" v="2119" actId="26606"/>
          <ac:spMkLst>
            <pc:docMk/>
            <pc:sldMk cId="4169481172" sldId="266"/>
            <ac:spMk id="10" creationId="{DB17E863-922E-4C26-BD64-E8FD41D28661}"/>
          </ac:spMkLst>
        </pc:spChg>
        <pc:spChg chg="add del">
          <ac:chgData name="宏聖" userId="4cbce939beeb21c2" providerId="LiveId" clId="{866E91DF-D166-4E43-A96A-9F53BC881B08}" dt="2021-05-11T09:01:12.345" v="2121" actId="26606"/>
          <ac:spMkLst>
            <pc:docMk/>
            <pc:sldMk cId="4169481172" sldId="266"/>
            <ac:spMk id="12" creationId="{142DCE2C-2863-46FA-9BE7-24365A24D9BA}"/>
          </ac:spMkLst>
        </pc:spChg>
        <pc:spChg chg="add del">
          <ac:chgData name="宏聖" userId="4cbce939beeb21c2" providerId="LiveId" clId="{866E91DF-D166-4E43-A96A-9F53BC881B08}" dt="2021-05-11T09:01:12.345" v="2121" actId="26606"/>
          <ac:spMkLst>
            <pc:docMk/>
            <pc:sldMk cId="4169481172" sldId="266"/>
            <ac:spMk id="13" creationId="{C9A36457-A5F4-4103-A443-02581C09185B}"/>
          </ac:spMkLst>
        </pc:spChg>
        <pc:spChg chg="add del">
          <ac:chgData name="宏聖" userId="4cbce939beeb21c2" providerId="LiveId" clId="{866E91DF-D166-4E43-A96A-9F53BC881B08}" dt="2021-05-11T09:01:12.345" v="2121" actId="26606"/>
          <ac:spMkLst>
            <pc:docMk/>
            <pc:sldMk cId="4169481172" sldId="266"/>
            <ac:spMk id="14" creationId="{DC5FB7E8-B636-40FA-BE8D-48145C0F5C57}"/>
          </ac:spMkLst>
        </pc:spChg>
        <pc:spChg chg="add">
          <ac:chgData name="宏聖" userId="4cbce939beeb21c2" providerId="LiveId" clId="{866E91DF-D166-4E43-A96A-9F53BC881B08}" dt="2021-05-11T09:01:12.388" v="2122" actId="26606"/>
          <ac:spMkLst>
            <pc:docMk/>
            <pc:sldMk cId="4169481172" sldId="266"/>
            <ac:spMk id="16" creationId="{100EDD19-6802-4EC3-95CE-CFFAB042CFD6}"/>
          </ac:spMkLst>
        </pc:spChg>
        <pc:spChg chg="add">
          <ac:chgData name="宏聖" userId="4cbce939beeb21c2" providerId="LiveId" clId="{866E91DF-D166-4E43-A96A-9F53BC881B08}" dt="2021-05-11T09:01:12.388" v="2122" actId="26606"/>
          <ac:spMkLst>
            <pc:docMk/>
            <pc:sldMk cId="4169481172" sldId="266"/>
            <ac:spMk id="17" creationId="{DB17E863-922E-4C26-BD64-E8FD41D28661}"/>
          </ac:spMkLst>
        </pc:spChg>
        <pc:inkChg chg="add del">
          <ac:chgData name="宏聖" userId="4cbce939beeb21c2" providerId="LiveId" clId="{866E91DF-D166-4E43-A96A-9F53BC881B08}" dt="2021-05-11T09:44:15.553" v="2165" actId="478"/>
          <ac:inkMkLst>
            <pc:docMk/>
            <pc:sldMk cId="4169481172" sldId="266"/>
            <ac:inkMk id="4" creationId="{F3A9C8F2-8A88-4701-A143-2A4AF17812CD}"/>
          </ac:inkMkLst>
        </pc:inkChg>
      </pc:sldChg>
      <pc:sldChg chg="addSp delSp modSp new mod setBg">
        <pc:chgData name="宏聖" userId="4cbce939beeb21c2" providerId="LiveId" clId="{866E91DF-D166-4E43-A96A-9F53BC881B08}" dt="2021-05-11T09:01:26.433" v="2135" actId="26606"/>
        <pc:sldMkLst>
          <pc:docMk/>
          <pc:sldMk cId="2073496065" sldId="267"/>
        </pc:sldMkLst>
        <pc:spChg chg="mo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2" creationId="{A96DDC42-E77A-4A24-874C-AB642A2B7B8F}"/>
          </ac:spMkLst>
        </pc:spChg>
        <pc:spChg chg="add del mo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3" creationId="{05446522-4040-404C-B3E0-A43D9469D71D}"/>
          </ac:spMkLst>
        </pc:spChg>
        <pc:spChg chg="add del">
          <ac:chgData name="宏聖" userId="4cbce939beeb21c2" providerId="LiveId" clId="{866E91DF-D166-4E43-A96A-9F53BC881B08}" dt="2021-05-11T09:01:21.288" v="2124" actId="26606"/>
          <ac:spMkLst>
            <pc:docMk/>
            <pc:sldMk cId="2073496065" sldId="267"/>
            <ac:spMk id="8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1:21.288" v="2124" actId="26606"/>
          <ac:spMkLst>
            <pc:docMk/>
            <pc:sldMk cId="2073496065" sldId="267"/>
            <ac:spMk id="10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1:22.148" v="2126" actId="26606"/>
          <ac:spMkLst>
            <pc:docMk/>
            <pc:sldMk cId="2073496065" sldId="267"/>
            <ac:spMk id="12" creationId="{142DCE2C-2863-46FA-9BE7-24365A24D9BA}"/>
          </ac:spMkLst>
        </pc:spChg>
        <pc:spChg chg="add del">
          <ac:chgData name="宏聖" userId="4cbce939beeb21c2" providerId="LiveId" clId="{866E91DF-D166-4E43-A96A-9F53BC881B08}" dt="2021-05-11T09:01:22.148" v="2126" actId="26606"/>
          <ac:spMkLst>
            <pc:docMk/>
            <pc:sldMk cId="2073496065" sldId="267"/>
            <ac:spMk id="13" creationId="{C9A36457-A5F4-4103-A443-02581C09185B}"/>
          </ac:spMkLst>
        </pc:spChg>
        <pc:spChg chg="add del">
          <ac:chgData name="宏聖" userId="4cbce939beeb21c2" providerId="LiveId" clId="{866E91DF-D166-4E43-A96A-9F53BC881B08}" dt="2021-05-11T09:01:22.148" v="2126" actId="26606"/>
          <ac:spMkLst>
            <pc:docMk/>
            <pc:sldMk cId="2073496065" sldId="267"/>
            <ac:spMk id="14" creationId="{DC5FB7E8-B636-40FA-BE8D-48145C0F5C57}"/>
          </ac:spMkLst>
        </pc:spChg>
        <pc:spChg chg="add del">
          <ac:chgData name="宏聖" userId="4cbce939beeb21c2" providerId="LiveId" clId="{866E91DF-D166-4E43-A96A-9F53BC881B08}" dt="2021-05-11T09:01:22.960" v="2128" actId="26606"/>
          <ac:spMkLst>
            <pc:docMk/>
            <pc:sldMk cId="2073496065" sldId="267"/>
            <ac:spMk id="16" creationId="{B50AB553-2A96-4A92-96F2-93548E096954}"/>
          </ac:spMkLst>
        </pc:spChg>
        <pc:spChg chg="add del">
          <ac:chgData name="宏聖" userId="4cbce939beeb21c2" providerId="LiveId" clId="{866E91DF-D166-4E43-A96A-9F53BC881B08}" dt="2021-05-11T09:01:24.102" v="2130" actId="26606"/>
          <ac:spMkLst>
            <pc:docMk/>
            <pc:sldMk cId="2073496065" sldId="267"/>
            <ac:spMk id="18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1:24.102" v="2130" actId="26606"/>
          <ac:spMkLst>
            <pc:docMk/>
            <pc:sldMk cId="2073496065" sldId="267"/>
            <ac:spMk id="19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1:24.102" v="2130" actId="26606"/>
          <ac:spMkLst>
            <pc:docMk/>
            <pc:sldMk cId="2073496065" sldId="267"/>
            <ac:spMk id="20" creationId="{05446522-4040-404C-B3E0-A43D9469D71D}"/>
          </ac:spMkLst>
        </pc:spChg>
        <pc:spChg chg="add del">
          <ac:chgData name="宏聖" userId="4cbce939beeb21c2" providerId="LiveId" clId="{866E91DF-D166-4E43-A96A-9F53BC881B08}" dt="2021-05-11T09:01:24.883" v="2132" actId="26606"/>
          <ac:spMkLst>
            <pc:docMk/>
            <pc:sldMk cId="2073496065" sldId="267"/>
            <ac:spMk id="22" creationId="{C05CBC3C-2E5A-4839-8B9B-2E5A6ADF0F58}"/>
          </ac:spMkLst>
        </pc:spChg>
        <pc:spChg chg="add del">
          <ac:chgData name="宏聖" userId="4cbce939beeb21c2" providerId="LiveId" clId="{866E91DF-D166-4E43-A96A-9F53BC881B08}" dt="2021-05-11T09:01:24.883" v="2132" actId="26606"/>
          <ac:spMkLst>
            <pc:docMk/>
            <pc:sldMk cId="2073496065" sldId="267"/>
            <ac:spMk id="23" creationId="{827FF362-FC97-4BF5-949B-D4ADFA26E457}"/>
          </ac:spMkLst>
        </pc:spChg>
        <pc:spChg chg="add del">
          <ac:chgData name="宏聖" userId="4cbce939beeb21c2" providerId="LiveId" clId="{866E91DF-D166-4E43-A96A-9F53BC881B08}" dt="2021-05-11T09:01:24.883" v="2132" actId="26606"/>
          <ac:spMkLst>
            <pc:docMk/>
            <pc:sldMk cId="2073496065" sldId="267"/>
            <ac:spMk id="24" creationId="{05446522-4040-404C-B3E0-A43D9469D71D}"/>
          </ac:spMkLst>
        </pc:spChg>
        <pc:spChg chg="add del">
          <ac:chgData name="宏聖" userId="4cbce939beeb21c2" providerId="LiveId" clId="{866E91DF-D166-4E43-A96A-9F53BC881B08}" dt="2021-05-11T09:01:26.428" v="2134" actId="26606"/>
          <ac:spMkLst>
            <pc:docMk/>
            <pc:sldMk cId="2073496065" sldId="267"/>
            <ac:spMk id="26" creationId="{1BB867FF-FC45-48F7-8104-F89BE54909F1}"/>
          </ac:spMkLst>
        </pc:spChg>
        <pc:spChg chg="add del">
          <ac:chgData name="宏聖" userId="4cbce939beeb21c2" providerId="LiveId" clId="{866E91DF-D166-4E43-A96A-9F53BC881B08}" dt="2021-05-11T09:01:26.428" v="2134" actId="26606"/>
          <ac:spMkLst>
            <pc:docMk/>
            <pc:sldMk cId="2073496065" sldId="267"/>
            <ac:spMk id="27" creationId="{8BB56887-D0D5-4F0C-9E19-7247EB83C8B7}"/>
          </ac:spMkLst>
        </pc:spChg>
        <pc:spChg chg="add del">
          <ac:chgData name="宏聖" userId="4cbce939beeb21c2" providerId="LiveId" clId="{866E91DF-D166-4E43-A96A-9F53BC881B08}" dt="2021-05-11T09:01:26.428" v="2134" actId="26606"/>
          <ac:spMkLst>
            <pc:docMk/>
            <pc:sldMk cId="2073496065" sldId="267"/>
            <ac:spMk id="28" creationId="{081E4A58-353D-44AE-B2FC-2A74E2E400F7}"/>
          </ac:spMkLst>
        </pc:spChg>
        <pc:spChg chg="add del">
          <ac:chgData name="宏聖" userId="4cbce939beeb21c2" providerId="LiveId" clId="{866E91DF-D166-4E43-A96A-9F53BC881B08}" dt="2021-05-11T09:01:26.428" v="2134" actId="26606"/>
          <ac:spMkLst>
            <pc:docMk/>
            <pc:sldMk cId="2073496065" sldId="267"/>
            <ac:spMk id="29" creationId="{05446522-4040-404C-B3E0-A43D9469D71D}"/>
          </ac:spMkLst>
        </pc:spChg>
        <pc:spChg chg="ad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31" creationId="{CBB2B1F0-0DD6-4744-9A46-7A344FB48E40}"/>
          </ac:spMkLst>
        </pc:spChg>
        <pc:spChg chg="ad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32" creationId="{52D502E5-F6B4-4D58-B4AE-FC466FF15EE8}"/>
          </ac:spMkLst>
        </pc:spChg>
        <pc:spChg chg="ad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33" creationId="{9DECDBF4-02B6-4BB4-B65B-B8107AD6A9E8}"/>
          </ac:spMkLst>
        </pc:spChg>
        <pc:spChg chg="add">
          <ac:chgData name="宏聖" userId="4cbce939beeb21c2" providerId="LiveId" clId="{866E91DF-D166-4E43-A96A-9F53BC881B08}" dt="2021-05-11T09:01:26.433" v="2135" actId="26606"/>
          <ac:spMkLst>
            <pc:docMk/>
            <pc:sldMk cId="2073496065" sldId="267"/>
            <ac:spMk id="34" creationId="{05446522-4040-404C-B3E0-A43D9469D71D}"/>
          </ac:spMkLst>
        </pc:spChg>
        <pc:graphicFrameChg chg="add del">
          <ac:chgData name="宏聖" userId="4cbce939beeb21c2" providerId="LiveId" clId="{866E91DF-D166-4E43-A96A-9F53BC881B08}" dt="2021-05-11T09:01:22.960" v="2128" actId="26606"/>
          <ac:graphicFrameMkLst>
            <pc:docMk/>
            <pc:sldMk cId="2073496065" sldId="267"/>
            <ac:graphicFrameMk id="5" creationId="{B8696CC8-18F5-4814-BB1E-08F4255087C1}"/>
          </ac:graphicFrameMkLst>
        </pc:graphicFrameChg>
        <pc:picChg chg="add del">
          <ac:chgData name="宏聖" userId="4cbce939beeb21c2" providerId="LiveId" clId="{866E91DF-D166-4E43-A96A-9F53BC881B08}" dt="2021-05-11T09:01:22.960" v="2128" actId="26606"/>
          <ac:picMkLst>
            <pc:docMk/>
            <pc:sldMk cId="2073496065" sldId="267"/>
            <ac:picMk id="6" creationId="{5A285AC3-6983-4075-B913-25853753D323}"/>
          </ac:picMkLst>
        </pc:picChg>
      </pc:sldChg>
      <pc:sldChg chg="addSp modSp new mod setBg modNotesTx">
        <pc:chgData name="宏聖" userId="4cbce939beeb21c2" providerId="LiveId" clId="{866E91DF-D166-4E43-A96A-9F53BC881B08}" dt="2021-05-11T09:01:40.971" v="2136" actId="26606"/>
        <pc:sldMkLst>
          <pc:docMk/>
          <pc:sldMk cId="1715709135" sldId="268"/>
        </pc:sldMkLst>
        <pc:spChg chg="mod">
          <ac:chgData name="宏聖" userId="4cbce939beeb21c2" providerId="LiveId" clId="{866E91DF-D166-4E43-A96A-9F53BC881B08}" dt="2021-05-11T09:01:40.971" v="2136" actId="26606"/>
          <ac:spMkLst>
            <pc:docMk/>
            <pc:sldMk cId="1715709135" sldId="268"/>
            <ac:spMk id="2" creationId="{1BEEC50B-3C7D-4BF5-B87D-C541D89F0CD3}"/>
          </ac:spMkLst>
        </pc:spChg>
        <pc:spChg chg="mod">
          <ac:chgData name="宏聖" userId="4cbce939beeb21c2" providerId="LiveId" clId="{866E91DF-D166-4E43-A96A-9F53BC881B08}" dt="2021-05-11T09:01:40.971" v="2136" actId="26606"/>
          <ac:spMkLst>
            <pc:docMk/>
            <pc:sldMk cId="1715709135" sldId="268"/>
            <ac:spMk id="3" creationId="{8B582387-20D4-49E7-A695-2830EDBF4BC1}"/>
          </ac:spMkLst>
        </pc:spChg>
        <pc:spChg chg="add">
          <ac:chgData name="宏聖" userId="4cbce939beeb21c2" providerId="LiveId" clId="{866E91DF-D166-4E43-A96A-9F53BC881B08}" dt="2021-05-11T09:01:40.971" v="2136" actId="26606"/>
          <ac:spMkLst>
            <pc:docMk/>
            <pc:sldMk cId="1715709135" sldId="268"/>
            <ac:spMk id="8" creationId="{C9A36457-A5F4-4103-A443-02581C09185B}"/>
          </ac:spMkLst>
        </pc:spChg>
        <pc:spChg chg="add">
          <ac:chgData name="宏聖" userId="4cbce939beeb21c2" providerId="LiveId" clId="{866E91DF-D166-4E43-A96A-9F53BC881B08}" dt="2021-05-11T09:01:40.971" v="2136" actId="26606"/>
          <ac:spMkLst>
            <pc:docMk/>
            <pc:sldMk cId="1715709135" sldId="268"/>
            <ac:spMk id="10" creationId="{DC5FB7E8-B636-40FA-BE8D-48145C0F5C57}"/>
          </ac:spMkLst>
        </pc:spChg>
        <pc:spChg chg="add">
          <ac:chgData name="宏聖" userId="4cbce939beeb21c2" providerId="LiveId" clId="{866E91DF-D166-4E43-A96A-9F53BC881B08}" dt="2021-05-11T09:01:40.971" v="2136" actId="26606"/>
          <ac:spMkLst>
            <pc:docMk/>
            <pc:sldMk cId="1715709135" sldId="268"/>
            <ac:spMk id="12" creationId="{142DCE2C-2863-46FA-9BE7-24365A24D9BA}"/>
          </ac:spMkLst>
        </pc:spChg>
      </pc:sldChg>
      <pc:sldChg chg="addSp delSp modSp new mod">
        <pc:chgData name="宏聖" userId="4cbce939beeb21c2" providerId="LiveId" clId="{866E91DF-D166-4E43-A96A-9F53BC881B08}" dt="2021-05-11T07:18:35.096" v="1478" actId="27636"/>
        <pc:sldMkLst>
          <pc:docMk/>
          <pc:sldMk cId="1877922293" sldId="269"/>
        </pc:sldMkLst>
        <pc:spChg chg="del">
          <ac:chgData name="宏聖" userId="4cbce939beeb21c2" providerId="LiveId" clId="{866E91DF-D166-4E43-A96A-9F53BC881B08}" dt="2021-05-11T07:05:36.945" v="1148" actId="478"/>
          <ac:spMkLst>
            <pc:docMk/>
            <pc:sldMk cId="1877922293" sldId="269"/>
            <ac:spMk id="2" creationId="{549B7F78-B8BA-4749-9A6F-286D4C9B05E5}"/>
          </ac:spMkLst>
        </pc:spChg>
        <pc:spChg chg="add del mod">
          <ac:chgData name="宏聖" userId="4cbce939beeb21c2" providerId="LiveId" clId="{866E91DF-D166-4E43-A96A-9F53BC881B08}" dt="2021-05-11T07:18:35.096" v="1478" actId="27636"/>
          <ac:spMkLst>
            <pc:docMk/>
            <pc:sldMk cId="1877922293" sldId="269"/>
            <ac:spMk id="3" creationId="{94920A4A-2A51-4FAF-B697-464E867233B8}"/>
          </ac:spMkLst>
        </pc:spChg>
        <pc:spChg chg="add del mod">
          <ac:chgData name="宏聖" userId="4cbce939beeb21c2" providerId="LiveId" clId="{866E91DF-D166-4E43-A96A-9F53BC881B08}" dt="2021-05-11T07:05:34.248" v="1147" actId="478"/>
          <ac:spMkLst>
            <pc:docMk/>
            <pc:sldMk cId="1877922293" sldId="269"/>
            <ac:spMk id="5" creationId="{B10F1456-CCCA-4594-8AE2-2C592C5DE3A6}"/>
          </ac:spMkLst>
        </pc:spChg>
      </pc:sldChg>
      <pc:sldChg chg="addSp delSp modSp new mod setBg modNotesTx">
        <pc:chgData name="宏聖" userId="4cbce939beeb21c2" providerId="LiveId" clId="{866E91DF-D166-4E43-A96A-9F53BC881B08}" dt="2021-05-11T11:49:41.686" v="2169" actId="20577"/>
        <pc:sldMkLst>
          <pc:docMk/>
          <pc:sldMk cId="385480785" sldId="270"/>
        </pc:sldMkLst>
        <pc:spChg chg="del">
          <ac:chgData name="宏聖" userId="4cbce939beeb21c2" providerId="LiveId" clId="{866E91DF-D166-4E43-A96A-9F53BC881B08}" dt="2021-05-11T07:33:53.627" v="1692" actId="478"/>
          <ac:spMkLst>
            <pc:docMk/>
            <pc:sldMk cId="385480785" sldId="270"/>
            <ac:spMk id="2" creationId="{E0197894-59B7-458C-AE17-8F965D5F3E08}"/>
          </ac:spMkLst>
        </pc:spChg>
        <pc:spChg chg="mod">
          <ac:chgData name="宏聖" userId="4cbce939beeb21c2" providerId="LiveId" clId="{866E91DF-D166-4E43-A96A-9F53BC881B08}" dt="2021-05-11T11:49:41.686" v="2169" actId="20577"/>
          <ac:spMkLst>
            <pc:docMk/>
            <pc:sldMk cId="385480785" sldId="270"/>
            <ac:spMk id="3" creationId="{C7064304-CB44-44F0-AE14-AA13F66D96D3}"/>
          </ac:spMkLst>
        </pc:spChg>
        <pc:spChg chg="add del">
          <ac:chgData name="宏聖" userId="4cbce939beeb21c2" providerId="LiveId" clId="{866E91DF-D166-4E43-A96A-9F53BC881B08}" dt="2021-05-11T09:01:59.461" v="2138" actId="26606"/>
          <ac:spMkLst>
            <pc:docMk/>
            <pc:sldMk cId="385480785" sldId="270"/>
            <ac:spMk id="8" creationId="{429917F3-0560-4C6F-B265-458B218C4B87}"/>
          </ac:spMkLst>
        </pc:spChg>
        <pc:spChg chg="add del">
          <ac:chgData name="宏聖" userId="4cbce939beeb21c2" providerId="LiveId" clId="{866E91DF-D166-4E43-A96A-9F53BC881B08}" dt="2021-05-11T09:02:04.518" v="2140" actId="26606"/>
          <ac:spMkLst>
            <pc:docMk/>
            <pc:sldMk cId="385480785" sldId="270"/>
            <ac:spMk id="12" creationId="{A580F890-B085-4E95-96AA-55AEBEC5CE6E}"/>
          </ac:spMkLst>
        </pc:spChg>
        <pc:spChg chg="add del">
          <ac:chgData name="宏聖" userId="4cbce939beeb21c2" providerId="LiveId" clId="{866E91DF-D166-4E43-A96A-9F53BC881B08}" dt="2021-05-11T09:02:04.518" v="2140" actId="26606"/>
          <ac:spMkLst>
            <pc:docMk/>
            <pc:sldMk cId="385480785" sldId="270"/>
            <ac:spMk id="14" creationId="{D3F51FEB-38FB-4F6C-9F7B-2F2AFAB65463}"/>
          </ac:spMkLst>
        </pc:spChg>
        <pc:spChg chg="add del">
          <ac:chgData name="宏聖" userId="4cbce939beeb21c2" providerId="LiveId" clId="{866E91DF-D166-4E43-A96A-9F53BC881B08}" dt="2021-05-11T09:02:04.518" v="2140" actId="26606"/>
          <ac:spMkLst>
            <pc:docMk/>
            <pc:sldMk cId="385480785" sldId="270"/>
            <ac:spMk id="15" creationId="{2B566528-1B12-4246-9431-5C2D7D081168}"/>
          </ac:spMkLst>
        </pc:spChg>
        <pc:spChg chg="add del">
          <ac:chgData name="宏聖" userId="4cbce939beeb21c2" providerId="LiveId" clId="{866E91DF-D166-4E43-A96A-9F53BC881B08}" dt="2021-05-11T09:02:04.518" v="2140" actId="26606"/>
          <ac:spMkLst>
            <pc:docMk/>
            <pc:sldMk cId="385480785" sldId="270"/>
            <ac:spMk id="16" creationId="{1E547BA6-BAE0-43BB-A7CA-60F69CE252F0}"/>
          </ac:spMkLst>
        </pc:spChg>
        <pc:spChg chg="add del">
          <ac:chgData name="宏聖" userId="4cbce939beeb21c2" providerId="LiveId" clId="{866E91DF-D166-4E43-A96A-9F53BC881B08}" dt="2021-05-11T09:02:04.518" v="2140" actId="26606"/>
          <ac:spMkLst>
            <pc:docMk/>
            <pc:sldMk cId="385480785" sldId="270"/>
            <ac:spMk id="17" creationId="{2E80C965-DB6D-4F81-9E9E-B027384D0BD6}"/>
          </ac:spMkLst>
        </pc:spChg>
        <pc:spChg chg="add del">
          <ac:chgData name="宏聖" userId="4cbce939beeb21c2" providerId="LiveId" clId="{866E91DF-D166-4E43-A96A-9F53BC881B08}" dt="2021-05-11T09:02:06.101" v="2142" actId="26606"/>
          <ac:spMkLst>
            <pc:docMk/>
            <pc:sldMk cId="385480785" sldId="270"/>
            <ac:spMk id="19" creationId="{1BB867FF-FC45-48F7-8104-F89BE54909F1}"/>
          </ac:spMkLst>
        </pc:spChg>
        <pc:spChg chg="add del">
          <ac:chgData name="宏聖" userId="4cbce939beeb21c2" providerId="LiveId" clId="{866E91DF-D166-4E43-A96A-9F53BC881B08}" dt="2021-05-11T09:02:06.101" v="2142" actId="26606"/>
          <ac:spMkLst>
            <pc:docMk/>
            <pc:sldMk cId="385480785" sldId="270"/>
            <ac:spMk id="20" creationId="{8BB56887-D0D5-4F0C-9E19-7247EB83C8B7}"/>
          </ac:spMkLst>
        </pc:spChg>
        <pc:spChg chg="add del">
          <ac:chgData name="宏聖" userId="4cbce939beeb21c2" providerId="LiveId" clId="{866E91DF-D166-4E43-A96A-9F53BC881B08}" dt="2021-05-11T09:02:06.101" v="2142" actId="26606"/>
          <ac:spMkLst>
            <pc:docMk/>
            <pc:sldMk cId="385480785" sldId="270"/>
            <ac:spMk id="21" creationId="{081E4A58-353D-44AE-B2FC-2A74E2E400F7}"/>
          </ac:spMkLst>
        </pc:spChg>
        <pc:spChg chg="add del">
          <ac:chgData name="宏聖" userId="4cbce939beeb21c2" providerId="LiveId" clId="{866E91DF-D166-4E43-A96A-9F53BC881B08}" dt="2021-05-11T09:02:12.673" v="2144" actId="26606"/>
          <ac:spMkLst>
            <pc:docMk/>
            <pc:sldMk cId="385480785" sldId="270"/>
            <ac:spMk id="23" creationId="{2B566528-1B12-4246-9431-5C2D7D081168}"/>
          </ac:spMkLst>
        </pc:spChg>
        <pc:spChg chg="add del">
          <ac:chgData name="宏聖" userId="4cbce939beeb21c2" providerId="LiveId" clId="{866E91DF-D166-4E43-A96A-9F53BC881B08}" dt="2021-05-11T09:02:12.673" v="2144" actId="26606"/>
          <ac:spMkLst>
            <pc:docMk/>
            <pc:sldMk cId="385480785" sldId="270"/>
            <ac:spMk id="24" creationId="{2E80C965-DB6D-4F81-9E9E-B027384D0BD6}"/>
          </ac:spMkLst>
        </pc:spChg>
        <pc:spChg chg="add del">
          <ac:chgData name="宏聖" userId="4cbce939beeb21c2" providerId="LiveId" clId="{866E91DF-D166-4E43-A96A-9F53BC881B08}" dt="2021-05-11T09:02:12.673" v="2144" actId="26606"/>
          <ac:spMkLst>
            <pc:docMk/>
            <pc:sldMk cId="385480785" sldId="270"/>
            <ac:spMk id="25" creationId="{A580F890-B085-4E95-96AA-55AEBEC5CE6E}"/>
          </ac:spMkLst>
        </pc:spChg>
        <pc:spChg chg="add del">
          <ac:chgData name="宏聖" userId="4cbce939beeb21c2" providerId="LiveId" clId="{866E91DF-D166-4E43-A96A-9F53BC881B08}" dt="2021-05-11T09:02:12.673" v="2144" actId="26606"/>
          <ac:spMkLst>
            <pc:docMk/>
            <pc:sldMk cId="385480785" sldId="270"/>
            <ac:spMk id="26" creationId="{D3F51FEB-38FB-4F6C-9F7B-2F2AFAB65463}"/>
          </ac:spMkLst>
        </pc:spChg>
        <pc:spChg chg="add del">
          <ac:chgData name="宏聖" userId="4cbce939beeb21c2" providerId="LiveId" clId="{866E91DF-D166-4E43-A96A-9F53BC881B08}" dt="2021-05-11T09:02:12.673" v="2144" actId="26606"/>
          <ac:spMkLst>
            <pc:docMk/>
            <pc:sldMk cId="385480785" sldId="270"/>
            <ac:spMk id="27" creationId="{1E547BA6-BAE0-43BB-A7CA-60F69CE252F0}"/>
          </ac:spMkLst>
        </pc:spChg>
        <pc:spChg chg="add del">
          <ac:chgData name="宏聖" userId="4cbce939beeb21c2" providerId="LiveId" clId="{866E91DF-D166-4E43-A96A-9F53BC881B08}" dt="2021-05-11T09:02:13.746" v="2146" actId="26606"/>
          <ac:spMkLst>
            <pc:docMk/>
            <pc:sldMk cId="385480785" sldId="270"/>
            <ac:spMk id="29" creationId="{AC17DE74-01C9-4859-B65A-85CF999E8580}"/>
          </ac:spMkLst>
        </pc:spChg>
        <pc:spChg chg="add del">
          <ac:chgData name="宏聖" userId="4cbce939beeb21c2" providerId="LiveId" clId="{866E91DF-D166-4E43-A96A-9F53BC881B08}" dt="2021-05-11T09:02:13.746" v="2146" actId="26606"/>
          <ac:spMkLst>
            <pc:docMk/>
            <pc:sldMk cId="385480785" sldId="270"/>
            <ac:spMk id="30" creationId="{068C0432-0E90-4CC1-8CD3-D44A90DF07EF}"/>
          </ac:spMkLst>
        </pc:spChg>
        <pc:spChg chg="add del">
          <ac:chgData name="宏聖" userId="4cbce939beeb21c2" providerId="LiveId" clId="{866E91DF-D166-4E43-A96A-9F53BC881B08}" dt="2021-05-11T09:02:28.751" v="2154" actId="26606"/>
          <ac:spMkLst>
            <pc:docMk/>
            <pc:sldMk cId="385480785" sldId="270"/>
            <ac:spMk id="32" creationId="{2B566528-1B12-4246-9431-5C2D7D081168}"/>
          </ac:spMkLst>
        </pc:spChg>
        <pc:spChg chg="add del">
          <ac:chgData name="宏聖" userId="4cbce939beeb21c2" providerId="LiveId" clId="{866E91DF-D166-4E43-A96A-9F53BC881B08}" dt="2021-05-11T09:02:28.751" v="2154" actId="26606"/>
          <ac:spMkLst>
            <pc:docMk/>
            <pc:sldMk cId="385480785" sldId="270"/>
            <ac:spMk id="33" creationId="{2E80C965-DB6D-4F81-9E9E-B027384D0BD6}"/>
          </ac:spMkLst>
        </pc:spChg>
        <pc:spChg chg="add del">
          <ac:chgData name="宏聖" userId="4cbce939beeb21c2" providerId="LiveId" clId="{866E91DF-D166-4E43-A96A-9F53BC881B08}" dt="2021-05-11T09:02:28.751" v="2154" actId="26606"/>
          <ac:spMkLst>
            <pc:docMk/>
            <pc:sldMk cId="385480785" sldId="270"/>
            <ac:spMk id="34" creationId="{A580F890-B085-4E95-96AA-55AEBEC5CE6E}"/>
          </ac:spMkLst>
        </pc:spChg>
        <pc:spChg chg="add del">
          <ac:chgData name="宏聖" userId="4cbce939beeb21c2" providerId="LiveId" clId="{866E91DF-D166-4E43-A96A-9F53BC881B08}" dt="2021-05-11T09:02:28.751" v="2154" actId="26606"/>
          <ac:spMkLst>
            <pc:docMk/>
            <pc:sldMk cId="385480785" sldId="270"/>
            <ac:spMk id="35" creationId="{D3F51FEB-38FB-4F6C-9F7B-2F2AFAB65463}"/>
          </ac:spMkLst>
        </pc:spChg>
        <pc:spChg chg="add del">
          <ac:chgData name="宏聖" userId="4cbce939beeb21c2" providerId="LiveId" clId="{866E91DF-D166-4E43-A96A-9F53BC881B08}" dt="2021-05-11T09:02:28.751" v="2154" actId="26606"/>
          <ac:spMkLst>
            <pc:docMk/>
            <pc:sldMk cId="385480785" sldId="270"/>
            <ac:spMk id="36" creationId="{1E547BA6-BAE0-43BB-A7CA-60F69CE252F0}"/>
          </ac:spMkLst>
        </pc:spChg>
        <pc:grpChg chg="add del">
          <ac:chgData name="宏聖" userId="4cbce939beeb21c2" providerId="LiveId" clId="{866E91DF-D166-4E43-A96A-9F53BC881B08}" dt="2021-05-11T09:01:59.461" v="2138" actId="26606"/>
          <ac:grpSpMkLst>
            <pc:docMk/>
            <pc:sldMk cId="385480785" sldId="270"/>
            <ac:grpSpMk id="10" creationId="{AA39BAE7-7EB8-4E22-BCBB-F00F514DB7EA}"/>
          </ac:grpSpMkLst>
        </pc:grpChg>
      </pc:sldChg>
      <pc:sldChg chg="addSp delSp modSp new mod setBg">
        <pc:chgData name="宏聖" userId="4cbce939beeb21c2" providerId="LiveId" clId="{866E91DF-D166-4E43-A96A-9F53BC881B08}" dt="2021-05-11T09:02:50.682" v="2159" actId="26606"/>
        <pc:sldMkLst>
          <pc:docMk/>
          <pc:sldMk cId="782141222" sldId="271"/>
        </pc:sldMkLst>
        <pc:spChg chg="mod">
          <ac:chgData name="宏聖" userId="4cbce939beeb21c2" providerId="LiveId" clId="{866E91DF-D166-4E43-A96A-9F53BC881B08}" dt="2021-05-11T09:02:50.682" v="2159" actId="26606"/>
          <ac:spMkLst>
            <pc:docMk/>
            <pc:sldMk cId="782141222" sldId="271"/>
            <ac:spMk id="2" creationId="{34783F5A-35B1-4E58-A1B2-175269E7AA5C}"/>
          </ac:spMkLst>
        </pc:spChg>
        <pc:spChg chg="mod">
          <ac:chgData name="宏聖" userId="4cbce939beeb21c2" providerId="LiveId" clId="{866E91DF-D166-4E43-A96A-9F53BC881B08}" dt="2021-05-11T09:02:50.682" v="2159" actId="26606"/>
          <ac:spMkLst>
            <pc:docMk/>
            <pc:sldMk cId="782141222" sldId="271"/>
            <ac:spMk id="3" creationId="{7AB2E790-530D-45E2-8939-78A2BF22363B}"/>
          </ac:spMkLst>
        </pc:spChg>
        <pc:spChg chg="add del">
          <ac:chgData name="宏聖" userId="4cbce939beeb21c2" providerId="LiveId" clId="{866E91DF-D166-4E43-A96A-9F53BC881B08}" dt="2021-05-11T09:02:47.195" v="2156" actId="26606"/>
          <ac:spMkLst>
            <pc:docMk/>
            <pc:sldMk cId="782141222" sldId="271"/>
            <ac:spMk id="8" creationId="{100EDD19-6802-4EC3-95CE-CFFAB042CFD6}"/>
          </ac:spMkLst>
        </pc:spChg>
        <pc:spChg chg="add del">
          <ac:chgData name="宏聖" userId="4cbce939beeb21c2" providerId="LiveId" clId="{866E91DF-D166-4E43-A96A-9F53BC881B08}" dt="2021-05-11T09:02:47.195" v="2156" actId="26606"/>
          <ac:spMkLst>
            <pc:docMk/>
            <pc:sldMk cId="782141222" sldId="271"/>
            <ac:spMk id="10" creationId="{DB17E863-922E-4C26-BD64-E8FD41D28661}"/>
          </ac:spMkLst>
        </pc:spChg>
        <pc:spChg chg="add del">
          <ac:chgData name="宏聖" userId="4cbce939beeb21c2" providerId="LiveId" clId="{866E91DF-D166-4E43-A96A-9F53BC881B08}" dt="2021-05-11T09:02:50.665" v="2158" actId="26606"/>
          <ac:spMkLst>
            <pc:docMk/>
            <pc:sldMk cId="782141222" sldId="271"/>
            <ac:spMk id="12" creationId="{8E0105E7-23DB-4CF2-8258-FF47C7620F6E}"/>
          </ac:spMkLst>
        </pc:spChg>
        <pc:spChg chg="add del">
          <ac:chgData name="宏聖" userId="4cbce939beeb21c2" providerId="LiveId" clId="{866E91DF-D166-4E43-A96A-9F53BC881B08}" dt="2021-05-11T09:02:50.665" v="2158" actId="26606"/>
          <ac:spMkLst>
            <pc:docMk/>
            <pc:sldMk cId="782141222" sldId="271"/>
            <ac:spMk id="13" creationId="{DAF1966E-FD40-4A4A-B61B-C4DF7FA05F06}"/>
          </ac:spMkLst>
        </pc:spChg>
        <pc:spChg chg="add del">
          <ac:chgData name="宏聖" userId="4cbce939beeb21c2" providerId="LiveId" clId="{866E91DF-D166-4E43-A96A-9F53BC881B08}" dt="2021-05-11T09:02:50.665" v="2158" actId="26606"/>
          <ac:spMkLst>
            <pc:docMk/>
            <pc:sldMk cId="782141222" sldId="271"/>
            <ac:spMk id="14" creationId="{074B4F7D-14B2-478B-8BF5-01E4E0C5D263}"/>
          </ac:spMkLst>
        </pc:spChg>
        <pc:spChg chg="add del">
          <ac:chgData name="宏聖" userId="4cbce939beeb21c2" providerId="LiveId" clId="{866E91DF-D166-4E43-A96A-9F53BC881B08}" dt="2021-05-11T09:02:50.665" v="2158" actId="26606"/>
          <ac:spMkLst>
            <pc:docMk/>
            <pc:sldMk cId="782141222" sldId="271"/>
            <ac:spMk id="15" creationId="{047BFA19-D45E-416B-A404-7AF2F3F27017}"/>
          </ac:spMkLst>
        </pc:spChg>
        <pc:spChg chg="add">
          <ac:chgData name="宏聖" userId="4cbce939beeb21c2" providerId="LiveId" clId="{866E91DF-D166-4E43-A96A-9F53BC881B08}" dt="2021-05-11T09:02:50.682" v="2159" actId="26606"/>
          <ac:spMkLst>
            <pc:docMk/>
            <pc:sldMk cId="782141222" sldId="271"/>
            <ac:spMk id="17" creationId="{100EDD19-6802-4EC3-95CE-CFFAB042CFD6}"/>
          </ac:spMkLst>
        </pc:spChg>
        <pc:spChg chg="add">
          <ac:chgData name="宏聖" userId="4cbce939beeb21c2" providerId="LiveId" clId="{866E91DF-D166-4E43-A96A-9F53BC881B08}" dt="2021-05-11T09:02:50.682" v="2159" actId="26606"/>
          <ac:spMkLst>
            <pc:docMk/>
            <pc:sldMk cId="782141222" sldId="271"/>
            <ac:spMk id="18" creationId="{DB17E863-922E-4C26-BD64-E8FD41D28661}"/>
          </ac:spMkLst>
        </pc:spChg>
      </pc:sldChg>
      <pc:sldChg chg="addSp delSp modSp add mod setBg modNotesTx">
        <pc:chgData name="宏聖" userId="4cbce939beeb21c2" providerId="LiveId" clId="{866E91DF-D166-4E43-A96A-9F53BC881B08}" dt="2021-05-11T11:49:51.805" v="2173" actId="20577"/>
        <pc:sldMkLst>
          <pc:docMk/>
          <pc:sldMk cId="3886865026" sldId="272"/>
        </pc:sldMkLst>
        <pc:spChg chg="mod">
          <ac:chgData name="宏聖" userId="4cbce939beeb21c2" providerId="LiveId" clId="{866E91DF-D166-4E43-A96A-9F53BC881B08}" dt="2021-05-11T11:49:51.805" v="2173" actId="20577"/>
          <ac:spMkLst>
            <pc:docMk/>
            <pc:sldMk cId="3886865026" sldId="272"/>
            <ac:spMk id="3" creationId="{C7064304-CB44-44F0-AE14-AA13F66D96D3}"/>
          </ac:spMkLst>
        </pc:spChg>
        <pc:spChg chg="add del">
          <ac:chgData name="宏聖" userId="4cbce939beeb21c2" providerId="LiveId" clId="{866E91DF-D166-4E43-A96A-9F53BC881B08}" dt="2021-05-11T09:02:25.588" v="2149" actId="26606"/>
          <ac:spMkLst>
            <pc:docMk/>
            <pc:sldMk cId="3886865026" sldId="272"/>
            <ac:spMk id="8" creationId="{2029D5AD-8348-4446-B191-6A9B6FE03F21}"/>
          </ac:spMkLst>
        </pc:spChg>
        <pc:spChg chg="add del">
          <ac:chgData name="宏聖" userId="4cbce939beeb21c2" providerId="LiveId" clId="{866E91DF-D166-4E43-A96A-9F53BC881B08}" dt="2021-05-11T09:02:25.588" v="2149" actId="26606"/>
          <ac:spMkLst>
            <pc:docMk/>
            <pc:sldMk cId="3886865026" sldId="272"/>
            <ac:spMk id="10" creationId="{A3F395A2-2B64-4749-BD93-2F159C7E1FB5}"/>
          </ac:spMkLst>
        </pc:spChg>
        <pc:spChg chg="add del">
          <ac:chgData name="宏聖" userId="4cbce939beeb21c2" providerId="LiveId" clId="{866E91DF-D166-4E43-A96A-9F53BC881B08}" dt="2021-05-11T09:02:25.588" v="2149" actId="26606"/>
          <ac:spMkLst>
            <pc:docMk/>
            <pc:sldMk cId="3886865026" sldId="272"/>
            <ac:spMk id="12" creationId="{5CF0135B-EAB8-4CA0-896C-2D897ECD28BC}"/>
          </ac:spMkLst>
        </pc:spChg>
        <pc:spChg chg="add del">
          <ac:chgData name="宏聖" userId="4cbce939beeb21c2" providerId="LiveId" clId="{866E91DF-D166-4E43-A96A-9F53BC881B08}" dt="2021-05-11T09:02:25.588" v="2149" actId="26606"/>
          <ac:spMkLst>
            <pc:docMk/>
            <pc:sldMk cId="3886865026" sldId="272"/>
            <ac:spMk id="14" creationId="{92C3387C-D24F-4737-8A37-1DC5CFF09CFA}"/>
          </ac:spMkLst>
        </pc:spChg>
        <pc:spChg chg="add del">
          <ac:chgData name="宏聖" userId="4cbce939beeb21c2" providerId="LiveId" clId="{866E91DF-D166-4E43-A96A-9F53BC881B08}" dt="2021-05-11T09:02:26.655" v="2151" actId="26606"/>
          <ac:spMkLst>
            <pc:docMk/>
            <pc:sldMk cId="3886865026" sldId="272"/>
            <ac:spMk id="16" creationId="{E8BF0C67-DF85-430A-B677-74D9594394B5}"/>
          </ac:spMkLst>
        </pc:spChg>
        <pc:spChg chg="add del">
          <ac:chgData name="宏聖" userId="4cbce939beeb21c2" providerId="LiveId" clId="{866E91DF-D166-4E43-A96A-9F53BC881B08}" dt="2021-05-11T09:02:26.655" v="2151" actId="26606"/>
          <ac:spMkLst>
            <pc:docMk/>
            <pc:sldMk cId="3886865026" sldId="272"/>
            <ac:spMk id="17" creationId="{751BAC80-2398-422A-9AA2-2489F01EF9FF}"/>
          </ac:spMkLst>
        </pc:spChg>
        <pc:spChg chg="add del">
          <ac:chgData name="宏聖" userId="4cbce939beeb21c2" providerId="LiveId" clId="{866E91DF-D166-4E43-A96A-9F53BC881B08}" dt="2021-05-11T09:02:26.655" v="2151" actId="26606"/>
          <ac:spMkLst>
            <pc:docMk/>
            <pc:sldMk cId="3886865026" sldId="272"/>
            <ac:spMk id="18" creationId="{34A3EF12-7620-4D66-ACFC-B9F71BAD878C}"/>
          </ac:spMkLst>
        </pc:spChg>
        <pc:spChg chg="add del">
          <ac:chgData name="宏聖" userId="4cbce939beeb21c2" providerId="LiveId" clId="{866E91DF-D166-4E43-A96A-9F53BC881B08}" dt="2021-05-11T09:02:28.376" v="2153" actId="26606"/>
          <ac:spMkLst>
            <pc:docMk/>
            <pc:sldMk cId="3886865026" sldId="272"/>
            <ac:spMk id="20" creationId="{C05CBC3C-2E5A-4839-8B9B-2E5A6ADF0F58}"/>
          </ac:spMkLst>
        </pc:spChg>
        <pc:spChg chg="add del">
          <ac:chgData name="宏聖" userId="4cbce939beeb21c2" providerId="LiveId" clId="{866E91DF-D166-4E43-A96A-9F53BC881B08}" dt="2021-05-11T09:02:28.376" v="2153" actId="26606"/>
          <ac:spMkLst>
            <pc:docMk/>
            <pc:sldMk cId="3886865026" sldId="272"/>
            <ac:spMk id="21" creationId="{827FF362-FC97-4BF5-949B-D4ADFA26E457}"/>
          </ac:spMkLst>
        </pc:spChg>
      </pc:sldChg>
      <pc:sldChg chg="addSp delSp modSp new mod setBg modNotesTx">
        <pc:chgData name="宏聖" userId="4cbce939beeb21c2" providerId="LiveId" clId="{866E91DF-D166-4E43-A96A-9F53BC881B08}" dt="2021-05-11T09:03:04.205" v="2162" actId="26606"/>
        <pc:sldMkLst>
          <pc:docMk/>
          <pc:sldMk cId="798798792" sldId="273"/>
        </pc:sldMkLst>
        <pc:spChg chg="mod">
          <ac:chgData name="宏聖" userId="4cbce939beeb21c2" providerId="LiveId" clId="{866E91DF-D166-4E43-A96A-9F53BC881B08}" dt="2021-05-11T09:03:04.205" v="2162" actId="26606"/>
          <ac:spMkLst>
            <pc:docMk/>
            <pc:sldMk cId="798798792" sldId="273"/>
            <ac:spMk id="2" creationId="{36E2BC1E-A0B3-4A02-B928-59398579205E}"/>
          </ac:spMkLst>
        </pc:spChg>
        <pc:spChg chg="mod">
          <ac:chgData name="宏聖" userId="4cbce939beeb21c2" providerId="LiveId" clId="{866E91DF-D166-4E43-A96A-9F53BC881B08}" dt="2021-05-11T09:03:04.205" v="2162" actId="26606"/>
          <ac:spMkLst>
            <pc:docMk/>
            <pc:sldMk cId="798798792" sldId="273"/>
            <ac:spMk id="3" creationId="{9E3B8548-FE54-4F37-AE28-12E3920BC74A}"/>
          </ac:spMkLst>
        </pc:spChg>
        <pc:spChg chg="add del">
          <ac:chgData name="宏聖" userId="4cbce939beeb21c2" providerId="LiveId" clId="{866E91DF-D166-4E43-A96A-9F53BC881B08}" dt="2021-05-11T09:03:04.185" v="2161" actId="26606"/>
          <ac:spMkLst>
            <pc:docMk/>
            <pc:sldMk cId="798798792" sldId="273"/>
            <ac:spMk id="8" creationId="{DAF1966E-FD40-4A4A-B61B-C4DF7FA05F06}"/>
          </ac:spMkLst>
        </pc:spChg>
        <pc:spChg chg="add del">
          <ac:chgData name="宏聖" userId="4cbce939beeb21c2" providerId="LiveId" clId="{866E91DF-D166-4E43-A96A-9F53BC881B08}" dt="2021-05-11T09:03:04.185" v="2161" actId="26606"/>
          <ac:spMkLst>
            <pc:docMk/>
            <pc:sldMk cId="798798792" sldId="273"/>
            <ac:spMk id="10" creationId="{047BFA19-D45E-416B-A404-7AF2F3F27017}"/>
          </ac:spMkLst>
        </pc:spChg>
        <pc:spChg chg="add del">
          <ac:chgData name="宏聖" userId="4cbce939beeb21c2" providerId="LiveId" clId="{866E91DF-D166-4E43-A96A-9F53BC881B08}" dt="2021-05-11T09:03:04.185" v="2161" actId="26606"/>
          <ac:spMkLst>
            <pc:docMk/>
            <pc:sldMk cId="798798792" sldId="273"/>
            <ac:spMk id="12" creationId="{8E0105E7-23DB-4CF2-8258-FF47C7620F6E}"/>
          </ac:spMkLst>
        </pc:spChg>
        <pc:spChg chg="add del">
          <ac:chgData name="宏聖" userId="4cbce939beeb21c2" providerId="LiveId" clId="{866E91DF-D166-4E43-A96A-9F53BC881B08}" dt="2021-05-11T09:03:04.185" v="2161" actId="26606"/>
          <ac:spMkLst>
            <pc:docMk/>
            <pc:sldMk cId="798798792" sldId="273"/>
            <ac:spMk id="14" creationId="{074B4F7D-14B2-478B-8BF5-01E4E0C5D263}"/>
          </ac:spMkLst>
        </pc:spChg>
        <pc:spChg chg="add">
          <ac:chgData name="宏聖" userId="4cbce939beeb21c2" providerId="LiveId" clId="{866E91DF-D166-4E43-A96A-9F53BC881B08}" dt="2021-05-11T09:03:04.205" v="2162" actId="26606"/>
          <ac:spMkLst>
            <pc:docMk/>
            <pc:sldMk cId="798798792" sldId="273"/>
            <ac:spMk id="16" creationId="{C9A36457-A5F4-4103-A443-02581C09185B}"/>
          </ac:spMkLst>
        </pc:spChg>
        <pc:spChg chg="add">
          <ac:chgData name="宏聖" userId="4cbce939beeb21c2" providerId="LiveId" clId="{866E91DF-D166-4E43-A96A-9F53BC881B08}" dt="2021-05-11T09:03:04.205" v="2162" actId="26606"/>
          <ac:spMkLst>
            <pc:docMk/>
            <pc:sldMk cId="798798792" sldId="273"/>
            <ac:spMk id="17" creationId="{DC5FB7E8-B636-40FA-BE8D-48145C0F5C57}"/>
          </ac:spMkLst>
        </pc:spChg>
        <pc:spChg chg="add">
          <ac:chgData name="宏聖" userId="4cbce939beeb21c2" providerId="LiveId" clId="{866E91DF-D166-4E43-A96A-9F53BC881B08}" dt="2021-05-11T09:03:04.205" v="2162" actId="26606"/>
          <ac:spMkLst>
            <pc:docMk/>
            <pc:sldMk cId="798798792" sldId="273"/>
            <ac:spMk id="18" creationId="{142DCE2C-2863-46FA-9BE7-24365A24D9BA}"/>
          </ac:spMkLst>
        </pc:spChg>
      </pc:sldChg>
      <pc:sldChg chg="new">
        <pc:chgData name="宏聖" userId="4cbce939beeb21c2" providerId="LiveId" clId="{866E91DF-D166-4E43-A96A-9F53BC881B08}" dt="2021-05-11T08:03:31.780" v="2044" actId="680"/>
        <pc:sldMkLst>
          <pc:docMk/>
          <pc:sldMk cId="195095023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5D1A-BDD2-4C43-8B99-DB76A6F27999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87C4-38C9-402D-8519-EEA9CCC62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配對交易 </a:t>
            </a:r>
            <a:r>
              <a:rPr lang="en-US" altLang="zh-TW" dirty="0"/>
              <a:t>(Pair Trade) </a:t>
            </a:r>
            <a:r>
              <a:rPr lang="zh-TW" altLang="en-US" dirty="0"/>
              <a:t>為一時常在市場中被使用的一種市場中性策略，藉由買入或放空特定數量的多檔股票消除股票間的整體市場趨勢，以獲得於理論上能避 開市場風險的平穩</a:t>
            </a:r>
            <a:r>
              <a:rPr lang="en-US" altLang="zh-TW" dirty="0"/>
              <a:t>(space)</a:t>
            </a:r>
            <a:r>
              <a:rPr lang="zh-TW" altLang="en-US" dirty="0"/>
              <a:t>價差序列，並藉由此序列進行套利。使用 台灣 </a:t>
            </a:r>
            <a:r>
              <a:rPr lang="en-US" altLang="zh-TW" dirty="0"/>
              <a:t>0050 </a:t>
            </a:r>
            <a:r>
              <a:rPr lang="zh-TW" altLang="en-US" dirty="0"/>
              <a:t>和 </a:t>
            </a:r>
            <a:r>
              <a:rPr lang="en-US" altLang="zh-TW" dirty="0"/>
              <a:t>0051 ETF </a:t>
            </a:r>
            <a:r>
              <a:rPr lang="zh-TW" altLang="en-US" dirty="0"/>
              <a:t>的成分股資料來進行研究， </a:t>
            </a:r>
            <a:r>
              <a:rPr lang="en-US" altLang="zh-TW" dirty="0"/>
              <a:t>Chu (2019) </a:t>
            </a:r>
            <a:r>
              <a:rPr lang="zh-TW" altLang="en-US" dirty="0"/>
              <a:t>發展了一套根據共整合 模型所做出的日內當沖版本配對交易，雖在無交易稅的設定下，有著不錯的獲利，但 若考慮了交易稅，將會導致其不再具有獲利性，甚至只有低靡的勝率。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94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在經由引理一將 </a:t>
            </a:r>
            <a:r>
              <a:rPr lang="en-US" altLang="zh-TW" dirty="0"/>
              <a:t>VAR(p)</a:t>
            </a:r>
            <a:r>
              <a:rPr lang="zh-TW" altLang="en-US" dirty="0"/>
              <a:t>轉換為公式的相伴型式後</a:t>
            </a:r>
            <a:endParaRPr lang="en-US" altLang="zh-TW" dirty="0"/>
          </a:p>
          <a:p>
            <a:r>
              <a:rPr lang="zh-TW" altLang="en-US" dirty="0"/>
              <a:t>若要求取</a:t>
            </a:r>
            <a:r>
              <a:rPr lang="en-US" altLang="zh-TW" dirty="0"/>
              <a:t>П̃1</a:t>
            </a:r>
            <a:r>
              <a:rPr lang="zh-TW" altLang="en-US" dirty="0"/>
              <a:t>之任一</a:t>
            </a:r>
            <a:r>
              <a:rPr lang="en-US" altLang="zh-TW" dirty="0"/>
              <a:t>(</a:t>
            </a:r>
            <a:r>
              <a:rPr lang="zh-TW" altLang="en-US" dirty="0"/>
              <a:t>𝐾𝑝 </a:t>
            </a:r>
            <a:r>
              <a:rPr lang="en-US" altLang="zh-TW" dirty="0"/>
              <a:t>× 1)</a:t>
            </a:r>
            <a:r>
              <a:rPr lang="zh-TW" altLang="en-US" dirty="0"/>
              <a:t>維的特徵向量𝑣 </a:t>
            </a:r>
            <a:r>
              <a:rPr lang="en-US" altLang="zh-TW" dirty="0"/>
              <a:t>= (v1 ′ , … . , </a:t>
            </a:r>
            <a:r>
              <a:rPr lang="zh-TW" altLang="en-US" dirty="0"/>
              <a:t>𝑣𝑝 </a:t>
            </a:r>
            <a:r>
              <a:rPr lang="en-US" altLang="zh-TW" dirty="0"/>
              <a:t>′ ) ′</a:t>
            </a:r>
            <a:r>
              <a:rPr lang="zh-TW" altLang="en-US" dirty="0"/>
              <a:t>和其對應的特徵值</a:t>
            </a:r>
            <a:r>
              <a:rPr lang="en-US" altLang="zh-TW" dirty="0"/>
              <a:t>λ(vi</a:t>
            </a:r>
            <a:r>
              <a:rPr lang="zh-TW" altLang="en-US" dirty="0"/>
              <a:t>為</a:t>
            </a:r>
            <a:r>
              <a:rPr lang="en-US" altLang="zh-TW" dirty="0"/>
              <a:t>(K × 1)</a:t>
            </a:r>
            <a:r>
              <a:rPr lang="zh-TW" altLang="en-US" dirty="0"/>
              <a:t>之矩陣</a:t>
            </a:r>
            <a:r>
              <a:rPr lang="en-US" altLang="zh-TW" dirty="0"/>
              <a:t>)</a:t>
            </a:r>
            <a:r>
              <a:rPr lang="zh-TW" altLang="en-US" dirty="0"/>
              <a:t>，可由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此時 </a:t>
            </a:r>
            <a:r>
              <a:rPr lang="en-US" altLang="zh-TW" dirty="0"/>
              <a:t>(</a:t>
            </a:r>
            <a:r>
              <a:rPr lang="zh-TW" altLang="en-US" dirty="0"/>
              <a:t>𝐼 − 𝜆 −</a:t>
            </a:r>
            <a:r>
              <a:rPr lang="en-US" altLang="zh-TW" dirty="0"/>
              <a:t>1П1 − ⋯ − </a:t>
            </a:r>
            <a:r>
              <a:rPr lang="zh-TW" altLang="en-US" dirty="0"/>
              <a:t>𝜆 −𝑝</a:t>
            </a:r>
            <a:r>
              <a:rPr lang="en-US" altLang="zh-TW" dirty="0"/>
              <a:t>П</a:t>
            </a:r>
            <a:r>
              <a:rPr lang="zh-TW" altLang="en-US" dirty="0"/>
              <a:t>𝑝</a:t>
            </a:r>
            <a:r>
              <a:rPr lang="en-US" altLang="zh-TW" dirty="0"/>
              <a:t>) </a:t>
            </a:r>
            <a:r>
              <a:rPr lang="zh-TW" altLang="en-US" dirty="0"/>
              <a:t>為一𝐾 </a:t>
            </a:r>
            <a:r>
              <a:rPr lang="en-US" altLang="zh-TW" dirty="0"/>
              <a:t>× </a:t>
            </a:r>
            <a:r>
              <a:rPr lang="zh-TW" altLang="en-US" dirty="0"/>
              <a:t>𝐾矩陣，因為特徵向量𝑣</a:t>
            </a:r>
            <a:r>
              <a:rPr lang="en-US" altLang="zh-TW" dirty="0"/>
              <a:t>1</a:t>
            </a:r>
            <a:r>
              <a:rPr lang="zh-TW" altLang="en-US" dirty="0"/>
              <a:t>不得為零向量， 故此時 </a:t>
            </a:r>
            <a:r>
              <a:rPr lang="en-US" altLang="zh-TW" dirty="0"/>
              <a:t>(</a:t>
            </a:r>
            <a:r>
              <a:rPr lang="zh-TW" altLang="en-US" dirty="0"/>
              <a:t>𝐼 − 𝜆 −</a:t>
            </a:r>
            <a:r>
              <a:rPr lang="en-US" altLang="zh-TW" dirty="0"/>
              <a:t>1П1 − ⋯ − </a:t>
            </a:r>
            <a:r>
              <a:rPr lang="zh-TW" altLang="en-US" dirty="0"/>
              <a:t>𝜆 −𝑝</a:t>
            </a:r>
            <a:r>
              <a:rPr lang="en-US" altLang="zh-TW" dirty="0"/>
              <a:t>П</a:t>
            </a:r>
            <a:r>
              <a:rPr lang="zh-TW" altLang="en-US" dirty="0"/>
              <a:t>𝑝</a:t>
            </a:r>
            <a:r>
              <a:rPr lang="en-US" altLang="zh-TW" dirty="0"/>
              <a:t>) </a:t>
            </a:r>
            <a:r>
              <a:rPr lang="zh-TW" altLang="en-US" dirty="0"/>
              <a:t>不可逆，即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24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求解即可得其特徵值。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53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由於</a:t>
            </a:r>
            <a:r>
              <a:rPr lang="en-US" altLang="zh-TW" dirty="0"/>
              <a:t>z</a:t>
            </a:r>
            <a:r>
              <a:rPr lang="zh-TW" altLang="en-US" dirty="0"/>
              <a:t>為</a:t>
            </a:r>
            <a:r>
              <a:rPr lang="en-US" altLang="zh-TW" dirty="0"/>
              <a:t>λ</a:t>
            </a:r>
            <a:r>
              <a:rPr lang="zh-TW" altLang="en-US" dirty="0"/>
              <a:t>的倒數根據上式只容許單根或 </a:t>
            </a:r>
            <a:r>
              <a:rPr lang="en-US" altLang="zh-TW" dirty="0"/>
              <a:t>|z| </a:t>
            </a:r>
            <a:r>
              <a:rPr lang="zh-TW" altLang="en-US" dirty="0"/>
              <a:t>皆大於一的情況存在。</a:t>
            </a:r>
            <a:endParaRPr lang="en-US" altLang="zh-TW" dirty="0"/>
          </a:p>
          <a:p>
            <a:r>
              <a:rPr lang="zh-TW" altLang="en-US" dirty="0"/>
              <a:t>若此假設滿足</a:t>
            </a:r>
            <a:endParaRPr lang="en-US" altLang="zh-TW" dirty="0"/>
          </a:p>
          <a:p>
            <a:r>
              <a:rPr lang="zh-TW" altLang="en-US" dirty="0"/>
              <a:t>的</a:t>
            </a:r>
            <a:r>
              <a:rPr lang="az-Cyrl-AZ" altLang="zh-TW" dirty="0"/>
              <a:t>П̃1</a:t>
            </a:r>
            <a:r>
              <a:rPr lang="zh-TW" altLang="en-US" dirty="0"/>
              <a:t>之特徵值皆小於等於 </a:t>
            </a:r>
            <a:r>
              <a:rPr lang="en-US" altLang="zh-TW" dirty="0"/>
              <a:t>1</a:t>
            </a:r>
            <a:r>
              <a:rPr lang="zh-TW" altLang="en-US" dirty="0"/>
              <a:t>而若今 天可以確保特徵值不等於一</a:t>
            </a:r>
            <a:r>
              <a:rPr lang="en-US" altLang="zh-TW" dirty="0"/>
              <a:t>(</a:t>
            </a:r>
            <a:r>
              <a:rPr lang="zh-TW" altLang="en-US" dirty="0"/>
              <a:t>無單根</a:t>
            </a:r>
            <a:r>
              <a:rPr lang="en-US" altLang="zh-TW" dirty="0"/>
              <a:t>)</a:t>
            </a:r>
            <a:r>
              <a:rPr lang="zh-TW" altLang="en-US" dirty="0"/>
              <a:t>，則代表若對</a:t>
            </a:r>
            <a:r>
              <a:rPr lang="en-US" altLang="zh-TW" dirty="0"/>
              <a:t>П̃1</a:t>
            </a:r>
            <a:r>
              <a:rPr lang="zh-TW" altLang="en-US" dirty="0"/>
              <a:t>進行連乘，會使其值快速收斂至 </a:t>
            </a:r>
            <a:r>
              <a:rPr lang="en-US" altLang="zh-TW" dirty="0"/>
              <a:t>0</a:t>
            </a:r>
            <a:r>
              <a:rPr lang="zh-TW" altLang="en-US" dirty="0"/>
              <a:t>，此性質為證明收斂的關鍵，故「特徵多項式有無單根」或是「疊代矩陣能否收斂」 便成了下面章節的一個核心問題。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36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為了進一步增 加策略的獲利表現，本文發展了一套基於共整合模型收斂速度的篩選模式，藉由排除 容易導致虧損的收斂速度過慢的配對，我們成功的將整體的獲利與勝率提升，除此之 外，我們也修正了一些 </a:t>
            </a:r>
            <a:r>
              <a:rPr lang="en-US" altLang="zh-TW" dirty="0"/>
              <a:t>Chu(2019) </a:t>
            </a:r>
            <a:r>
              <a:rPr lang="zh-TW" altLang="en-US" dirty="0"/>
              <a:t>的策略設定，此舉也成功地提升了策略的整體表現 與勝率。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70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其中</a:t>
                </a:r>
                <a:r>
                  <a:rPr lang="en-US" altLang="zh-TW" dirty="0"/>
                  <a:t>ln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dirty="0"/>
                  <a:t>) ln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可視為在𝑡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時間點買入一張</a:t>
                </a:r>
                <a:r>
                  <a:rPr lang="en-US" altLang="zh-TW" dirty="0"/>
                  <a:t>S1</a:t>
                </a:r>
                <a:r>
                  <a:rPr lang="zh-TW" altLang="en-US" dirty="0"/>
                  <a:t>或</a:t>
                </a:r>
                <a:r>
                  <a:rPr lang="en-US" altLang="zh-TW" dirty="0"/>
                  <a:t>S2</a:t>
                </a:r>
                <a:r>
                  <a:rPr lang="zh-TW" altLang="en-US" dirty="0"/>
                  <a:t>股票並在</a:t>
                </a:r>
                <a:r>
                  <a:rPr lang="en-US" altLang="zh-TW" dirty="0"/>
                  <a:t>t2</a:t>
                </a:r>
                <a:r>
                  <a:rPr lang="zh-TW" altLang="en-US" dirty="0"/>
                  <a:t>時間點賣出之報 酬率，</a:t>
                </a:r>
                <a:endParaRPr lang="en-US" altLang="zh-TW" dirty="0"/>
              </a:p>
              <a:p>
                <a:r>
                  <a:rPr lang="zh-TW" altLang="en-US" dirty="0"/>
                  <a:t>，而因為在得出共整合係數後，我們將其值縮放為兩者取絕對值相加等於一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對於一共整合關係中的係數 </a:t>
                </a:r>
                <a:r>
                  <a:rPr lang="en-US" altLang="zh-TW" dirty="0" err="1"/>
                  <a:t>a,b</a:t>
                </a:r>
                <a:r>
                  <a:rPr lang="zh-TW" altLang="en-US" dirty="0"/>
                  <a:t>，我們只要確保兩者有著固定的比例關係，便可任意地將其放大縮小， 其概念類似於向量，不論對向量整個乘上任何正的常數，其方向皆不改變。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，故 𝑎</a:t>
                </a:r>
                <a:r>
                  <a:rPr lang="en-US" altLang="zh-TW" dirty="0"/>
                  <a:t>, </a:t>
                </a:r>
                <a:r>
                  <a:rPr lang="zh-TW" altLang="en-US" dirty="0"/>
                  <a:t>𝑏則可視為資金權重。</a:t>
                </a:r>
                <a:endParaRPr lang="en-US" altLang="zh-TW" dirty="0"/>
              </a:p>
              <a:p>
                <a:r>
                  <a:rPr lang="zh-TW" altLang="en-US" dirty="0"/>
                  <a:t>取對數後再估計共整合係數的好處在於，對於以比率來收取的 交易成本，例如台灣的交易稅，我們能更容易的衡量此次的獲利程度是否超越交易成 本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其中</a:t>
                </a:r>
                <a:r>
                  <a:rPr lang="en-US" altLang="zh-TW" dirty="0"/>
                  <a:t>ln 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(𝑠_1 (𝑡_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)/(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𝑠_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𝑡_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1 ) 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altLang="zh-TW" dirty="0"/>
                  <a:t>) ln 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(𝑠_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𝑡_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)/(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𝑠_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zh-TW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𝑡_</a:t>
                </a:r>
                <a:r>
                  <a:rPr lang="en-US" altLang="zh-TW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1 ) </a:t>
                </a:r>
                <a:r>
                  <a:rPr lang="zh-TW" alt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可視為在𝑡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時間點買入一張</a:t>
                </a:r>
                <a:r>
                  <a:rPr lang="en-US" altLang="zh-TW" dirty="0"/>
                  <a:t>S1</a:t>
                </a:r>
                <a:r>
                  <a:rPr lang="zh-TW" altLang="en-US" dirty="0"/>
                  <a:t>或</a:t>
                </a:r>
                <a:r>
                  <a:rPr lang="en-US" altLang="zh-TW" dirty="0"/>
                  <a:t>S2</a:t>
                </a:r>
                <a:r>
                  <a:rPr lang="zh-TW" altLang="en-US" dirty="0"/>
                  <a:t>股票並在</a:t>
                </a:r>
                <a:r>
                  <a:rPr lang="en-US" altLang="zh-TW" dirty="0"/>
                  <a:t>t2</a:t>
                </a:r>
                <a:r>
                  <a:rPr lang="zh-TW" altLang="en-US" dirty="0"/>
                  <a:t>時間點賣出之報 酬率，</a:t>
                </a:r>
                <a:endParaRPr lang="en-US" altLang="zh-TW" dirty="0"/>
              </a:p>
              <a:p>
                <a:r>
                  <a:rPr lang="zh-TW" altLang="en-US" dirty="0"/>
                  <a:t>，而因為在得出共整合係數後，我們將其值縮放為兩者取絕對值相加等於一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對於一共整合關係中的係數 </a:t>
                </a:r>
                <a:r>
                  <a:rPr lang="en-US" altLang="zh-TW" dirty="0" err="1"/>
                  <a:t>a,b</a:t>
                </a:r>
                <a:r>
                  <a:rPr lang="zh-TW" altLang="en-US" dirty="0"/>
                  <a:t>，我們只要確保兩者有著固定的比例關係，便可任意地將其放大縮小， 其概念類似於向量，不論對向量整個乘上任何正的常數，其方向皆不改變。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，故 𝑎</a:t>
                </a:r>
                <a:r>
                  <a:rPr lang="en-US" altLang="zh-TW" dirty="0"/>
                  <a:t>, </a:t>
                </a:r>
                <a:r>
                  <a:rPr lang="zh-TW" altLang="en-US" dirty="0"/>
                  <a:t>𝑏則可視為資金權重。</a:t>
                </a:r>
                <a:endParaRPr lang="en-US" altLang="zh-TW" dirty="0"/>
              </a:p>
              <a:p>
                <a:r>
                  <a:rPr lang="zh-TW" altLang="en-US" dirty="0"/>
                  <a:t>取對數後再估計共整合係數的好處在於，對於以比率來收取的 交易成本，例如台灣的交易稅，我們能更容易的衡量此次的獲利程度是否超越交易成 本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62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使用估計期的資料來估計共整合係數，以經過共整合係數轉換為價差 序列的交易期資料進行交易</a:t>
            </a:r>
            <a:endParaRPr lang="en-US" altLang="zh-TW" dirty="0"/>
          </a:p>
          <a:p>
            <a:r>
              <a:rPr lang="zh-TW" altLang="en-US" dirty="0"/>
              <a:t>為了模擬實際交易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00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因為每個價差序列有著不同的波動度，為了 讓各個配對有著配合其波動度的開平倉門檻，所以皆使用標準差作為門檻單位。</a:t>
            </a:r>
            <a:endParaRPr lang="en-US" altLang="zh-TW" dirty="0"/>
          </a:p>
          <a:p>
            <a:r>
              <a:rPr lang="zh-TW" altLang="en-US" dirty="0"/>
              <a:t>故雖然在高勝率下或許使用開倉機率較 高的對稱門檻能夠增加獲利，但在今天勝率低糜的情況下，本文皆使用非對稱門檻進行交易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配對交易的理論獲利最大為 </a:t>
            </a:r>
            <a:r>
              <a:rPr lang="en-US" altLang="zh-TW" dirty="0"/>
              <a:t>1.5σ</a:t>
            </a:r>
            <a:r>
              <a:rPr lang="zh-TW" altLang="en-US" dirty="0"/>
              <a:t>。為了確保理論獲利大於實際交易的交易稅、滑價成本及其他因素的額外費用，本文設置了</a:t>
            </a:r>
          </a:p>
          <a:p>
            <a:r>
              <a:rPr lang="zh-TW" altLang="en-US" dirty="0"/>
              <a:t>一個交易成本門檻來事先過濾配對。若今天此配對的</a:t>
            </a:r>
            <a:r>
              <a:rPr lang="en-US" altLang="zh-TW" dirty="0"/>
              <a:t>1.5σ</a:t>
            </a:r>
            <a:r>
              <a:rPr lang="zh-TW" altLang="en-US" dirty="0"/>
              <a:t>小於我們設置的交易成本門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4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在估計期中，其使用了每 </a:t>
            </a:r>
            <a:r>
              <a:rPr lang="en-US" altLang="zh-TW" dirty="0"/>
              <a:t>5 </a:t>
            </a:r>
            <a:r>
              <a:rPr lang="zh-TW" altLang="en-US" dirty="0"/>
              <a:t>秒價格資 料的「分鐘、半分鐘加權平均資料」</a:t>
            </a:r>
            <a:r>
              <a:rPr lang="en-US" altLang="zh-TW" dirty="0"/>
              <a:t>15</a:t>
            </a:r>
            <a:r>
              <a:rPr lang="zh-TW" altLang="en-US" dirty="0"/>
              <a:t>來進行共整合係數的估計。而交易期用來判斷是 否觸發開平倉條件的資料則使用了「每分鐘的第一筆價格資料」</a:t>
            </a:r>
            <a:r>
              <a:rPr lang="en-US" altLang="zh-TW" dirty="0"/>
              <a:t>16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首先排除了無單根的股票，只留下了具有一個單根或多個單根的股票。接著便為了決</a:t>
            </a:r>
          </a:p>
          <a:p>
            <a:r>
              <a:rPr lang="zh-TW" altLang="en-US" dirty="0"/>
              <a:t>定適合的 </a:t>
            </a:r>
            <a:r>
              <a:rPr lang="en-US" altLang="zh-TW" dirty="0"/>
              <a:t>VECM </a:t>
            </a:r>
            <a:r>
              <a:rPr lang="zh-TW" altLang="en-US" dirty="0"/>
              <a:t>模型和最終係數，進行了一系列檢定和估計</a:t>
            </a:r>
            <a:r>
              <a:rPr lang="en-US" altLang="zh-TW" dirty="0"/>
              <a:t>(</a:t>
            </a:r>
            <a:r>
              <a:rPr lang="zh-TW" altLang="en-US" dirty="0"/>
              <a:t>判斷模型期數、殘差項檢</a:t>
            </a:r>
          </a:p>
          <a:p>
            <a:r>
              <a:rPr lang="zh-TW" altLang="en-US" dirty="0"/>
              <a:t>測、共整合係數估計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因為考量到不交易零股，策 略會將係數轉換成整數的交易張數，並以此張數進行獲利計算。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4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ct</a:t>
            </a:r>
            <a:r>
              <a:rPr lang="en-US" altLang="zh-TW" dirty="0"/>
              <a:t> </a:t>
            </a:r>
            <a:r>
              <a:rPr lang="zh-TW" altLang="en-US" dirty="0"/>
              <a:t>為自定義項，書中說明可為常數、線性趨勢項、季節虛擬變數等等，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80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若要探討「收斂」，我們會需要模型的「特徵多項式」來做為輔助，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發現𝐴</a:t>
            </a:r>
            <a:r>
              <a:rPr lang="en-US" altLang="zh-TW" dirty="0"/>
              <a:t>(</a:t>
            </a:r>
            <a:r>
              <a:rPr lang="zh-TW" altLang="en-US" dirty="0"/>
              <a:t>𝐿</a:t>
            </a:r>
            <a:r>
              <a:rPr lang="en-US" altLang="zh-TW" dirty="0"/>
              <a:t>)</a:t>
            </a:r>
            <a:r>
              <a:rPr lang="zh-TW" altLang="en-US" dirty="0"/>
              <a:t>𝑋𝑡即為將 </a:t>
            </a:r>
            <a:r>
              <a:rPr lang="en-US" altLang="zh-TW" dirty="0"/>
              <a:t>VAR(p)</a:t>
            </a:r>
            <a:r>
              <a:rPr lang="zh-TW" altLang="en-US" dirty="0"/>
              <a:t>模型除了誤差項和自定義項皆移至等式左側之結果。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43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715868-2642-4E3D-9D4B-52E09BB1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2DEADF-0833-4E33-B7C3-851B73A45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45C759-265D-4079-8C14-C0A927C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A30041-CEF0-4638-9405-13E7F81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7FD491-896D-479A-97D7-F17AB61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7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49D963-8FBB-46D8-A81C-99420F01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885A2B-6AC5-4E43-8D60-9372F7FFC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15C7AC-2D3E-4F04-8365-736C1D45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41B3DE-5C85-4E2B-A505-3577F15F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52901A-4C33-4480-A5A5-5401C1A2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0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571D50A-E320-42CE-AE7A-B5A5428E8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83559B-8E97-4029-9972-BC47352D0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CFDC5-347F-41B0-8853-7935D083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8ABABB-D985-4E94-8273-601C4FFF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32F0D5-A6F1-474D-AE36-1BC44F39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1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15862-6BCE-4AB4-B8FD-6F3D42B0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3FB6A-2D72-4C0A-A54B-7C23B845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320061-3327-4DBE-A27E-E6B16547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C37B5B-F557-4C39-9D50-BFF1AD2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614EAF-DCC4-405C-8D6B-570CE42E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47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E993A-4C36-46BE-860D-B1193C6A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3534B5-B012-4C63-9B54-416EE0DB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464F92-9F75-4BE7-B254-48F53E38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1F78B2-BB2F-4D66-8FA8-FD21E253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012542-4E32-4D80-BC5A-F909309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0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EFE92-C734-4C8B-98CA-A627F6B7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900668-CC94-437A-899A-DC91D83B7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768CBD-C030-445B-9152-27F6A08CB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23F1B0-C85B-4B6A-B761-D1AA8C26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E9137F-D19E-44FE-93C1-64F26C04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2D8115-A9A2-4C0D-9D68-8FA93BAE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1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A9D59C-4CBE-45A4-947C-708F5AD5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FE3DE6-CEB7-40CD-A02B-3F06D48B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B7C4C3-B065-4E4E-9876-9815948F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B09C2F-9977-426D-A0F2-9E1DCB306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B697AF-7FC8-4B53-A5B1-E9D2346E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D6B54D-2734-4A7F-A2E8-6BC454B5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AED1B2-B2E8-4291-BC53-770F95A8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C5EC18E-673F-4CAE-9D4A-BD8E1217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AECB9-FA09-441E-935A-82735BA2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535A6C-E47A-453A-B10D-77117F83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91D544-C40B-4701-B499-862BC442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7741EC5-D64A-4821-B8B6-460984D3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2F18D9D-F108-4131-8785-3EC3A07D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D7DF61-B49D-4BC0-ACA0-0706DE81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2D0B44-3009-4F8D-84F9-52542191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44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89D926-4419-45A4-A0FF-6EC2071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17DDD4-B42A-4414-BEC8-89AC43AA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A8D87C-E33D-4E3D-A5F9-6164016E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33C711-698C-46A6-B9CF-BB90A933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A6DB00-DF36-4406-8194-432F9221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5C6F79-2AF4-4B81-A7AB-87C028DF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61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77043-4C1B-4D09-A149-8B5E1518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92CC4C5-5991-4D1A-A377-ED4017645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108511-A47A-4B09-B23C-6E46B4B72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EEADF9-5030-42AD-8104-87404C10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EC8E33-CA6B-46BD-96BE-B4F87679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45796D-399C-4BEC-9AA7-7CC1F60D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9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1094220-575D-49BF-9AEF-BB4486A1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FCC07E-F627-477B-9705-F06ED6FA3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EAA308-7CEB-415C-BE99-C9FEFD7E8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5FC-C2AF-40BD-8D4B-364199DFE6BC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D8E043-F1A3-4A3A-99EF-C49924C9E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01BDE8-0D0D-4442-AAC6-BE5FFBF93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0E32-771C-498B-8107-F6985F775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44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40ED6DD-F472-4788-940E-6BDB9F5DA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000" dirty="0"/>
              <a:t>平穩過程的收斂性與其在配對交易的表現</a:t>
            </a:r>
            <a:br>
              <a:rPr lang="en-US" altLang="zh-TW" sz="3000" dirty="0"/>
            </a:br>
            <a:r>
              <a:rPr lang="en-US" altLang="zh-TW" sz="2200" dirty="0"/>
              <a:t>The convergence of stationary process and the pair trading performance </a:t>
            </a:r>
            <a:r>
              <a:rPr lang="zh-TW" altLang="en-US" sz="2200" dirty="0"/>
              <a:t>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92800F-89F3-4EA2-9789-320CF126D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/>
              <a:t>研究生</a:t>
            </a:r>
            <a:r>
              <a:rPr lang="en-US" altLang="zh-TW" sz="2000" dirty="0"/>
              <a:t>: </a:t>
            </a:r>
            <a:r>
              <a:rPr lang="zh-TW" altLang="en-US" sz="2000" dirty="0"/>
              <a:t>麥喬登 </a:t>
            </a:r>
            <a:endParaRPr lang="en-US" altLang="zh-TW" sz="2000" dirty="0"/>
          </a:p>
          <a:p>
            <a:pPr algn="l"/>
            <a:r>
              <a:rPr lang="zh-TW" altLang="en-US" sz="2000" dirty="0"/>
              <a:t>指導教授</a:t>
            </a:r>
            <a:r>
              <a:rPr lang="en-US" altLang="zh-TW" sz="2000" dirty="0"/>
              <a:t>: </a:t>
            </a:r>
            <a:r>
              <a:rPr lang="zh-TW" altLang="en-US" sz="2000" dirty="0"/>
              <a:t>戴天時博士</a:t>
            </a:r>
          </a:p>
        </p:txBody>
      </p:sp>
      <p:sp>
        <p:nvSpPr>
          <p:cNvPr id="105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Picture 29" descr="Graph on document with pen">
            <a:extLst>
              <a:ext uri="{FF2B5EF4-FFF2-40B4-BE49-F238E27FC236}">
                <a16:creationId xmlns:a16="http://schemas.microsoft.com/office/drawing/2014/main" id="{6CC972BF-5723-41EB-BA98-44183AE7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7" r="758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165D9D7-1FC7-4FBE-BE08-46B0609E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/>
              <a:t>資料模型假設</a:t>
            </a:r>
            <a:r>
              <a:rPr lang="en-US" altLang="zh-TW" sz="5400"/>
              <a:t>—VAR </a:t>
            </a:r>
            <a:r>
              <a:rPr lang="zh-TW" altLang="en-US" sz="5400"/>
              <a:t>模型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014C203-DF7A-431D-A546-00C20C58A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200" dirty="0"/>
                  <a:t>依照 </a:t>
                </a:r>
                <a:r>
                  <a:rPr lang="en-US" altLang="zh-TW" sz="2200" dirty="0"/>
                  <a:t>Johansen (1995, </a:t>
                </a:r>
                <a:r>
                  <a:rPr lang="zh-TW" altLang="en-US" sz="2200" dirty="0"/>
                  <a:t>第 </a:t>
                </a:r>
                <a:r>
                  <a:rPr lang="en-US" altLang="zh-TW" sz="2200" dirty="0"/>
                  <a:t>2.1 </a:t>
                </a:r>
                <a:r>
                  <a:rPr lang="zh-TW" altLang="en-US" sz="2200" dirty="0"/>
                  <a:t>節</a:t>
                </a:r>
                <a:r>
                  <a:rPr lang="en-US" altLang="zh-TW" sz="2200" dirty="0"/>
                  <a:t>)</a:t>
                </a:r>
                <a:r>
                  <a:rPr lang="zh-TW" altLang="en-US" sz="2200" dirty="0"/>
                  <a:t>，定義一 </a:t>
                </a:r>
                <a:r>
                  <a:rPr lang="en-US" altLang="zh-TW" sz="2200" dirty="0"/>
                  <a:t>K </a:t>
                </a:r>
                <a:r>
                  <a:rPr lang="zh-TW" altLang="en-US" sz="2200" dirty="0"/>
                  <a:t>維、落後期數 </a:t>
                </a:r>
                <a:r>
                  <a:rPr lang="en-US" altLang="zh-TW" sz="2200" dirty="0"/>
                  <a:t>p </a:t>
                </a:r>
                <a:r>
                  <a:rPr lang="zh-TW" altLang="en-US" sz="2200" dirty="0"/>
                  <a:t>的 </a:t>
                </a:r>
                <a:r>
                  <a:rPr lang="en-US" altLang="zh-TW" sz="2200" dirty="0"/>
                  <a:t>VAR </a:t>
                </a:r>
                <a:r>
                  <a:rPr lang="zh-TW" altLang="en-US" sz="2200" dirty="0"/>
                  <a:t>為 </a:t>
                </a:r>
                <a:r>
                  <a:rPr lang="en-US" altLang="zh-TW" sz="2200" dirty="0"/>
                  <a:t>VAR(p)</a:t>
                </a:r>
                <a:r>
                  <a:rPr lang="zh-TW" altLang="en-US" sz="2200" dirty="0"/>
                  <a:t>，其</a:t>
                </a:r>
                <a:endParaRPr lang="en-US" altLang="zh-TW" sz="2200" dirty="0"/>
              </a:p>
              <a:p>
                <a:pPr marL="0" indent="0">
                  <a:buNone/>
                </a:pPr>
                <a:r>
                  <a:rPr lang="zh-TW" altLang="en-US" sz="22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sz="22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sz="22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TW" altLang="en-US" sz="2200" i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sz="22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TW" altLang="en-US" sz="22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  ,</m:t>
                    </m:r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𝑓𝑖𝑥𝑒𝑑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𝑣𝑎𝑙𝑢𝑒𝑠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𝑜𝑓</m:t>
                      </m:r>
                      <m:sSub>
                        <m:sSubPr>
                          <m:ctrlPr>
                            <a:rPr lang="zh-TW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200"/>
                        <m:t>, … ,</m:t>
                      </m:r>
                      <m:sSub>
                        <m:sSubPr>
                          <m:ctrlPr>
                            <a:rPr lang="zh-TW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2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200" b="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200"/>
                        <m:t>𝑎𝑛𝑑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𝑖𝑛𝑑𝑒𝑝𝑒𝑛𝑑𝑒𝑛𝑡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𝑖𝑑𝑒𝑛𝑡𝑖𝑐𝑎𝑙𝑙𝑦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𝑑𝑖𝑠𝑡𝑟𝑖𝑏𝑢𝑟𝑒𝑑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𝑒𝑟𝑟𝑜𝑟𝑠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𝑢𝑡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𝑡</m:t>
                      </m:r>
                      <m:r>
                        <m:rPr>
                          <m:nor/>
                        </m:rPr>
                        <a:rPr lang="en-US" altLang="zh-TW" sz="2200"/>
                        <m:t>h</m:t>
                      </m:r>
                      <m:r>
                        <m:rPr>
                          <m:nor/>
                        </m:rPr>
                        <a:rPr lang="zh-TW" altLang="en-US" sz="2200"/>
                        <m:t>𝑎𝑡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𝑎𝑟𝑒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zh-TW" altLang="en-US" sz="2200"/>
                        <m:t>𝑁𝑝</m:t>
                      </m:r>
                      <m:r>
                        <m:rPr>
                          <m:nor/>
                        </m:rPr>
                        <a:rPr lang="zh-TW" altLang="en-US" sz="2200"/>
                        <m:t> </m:t>
                      </m:r>
                      <m:r>
                        <m:rPr>
                          <m:nor/>
                        </m:rPr>
                        <a:rPr lang="en-US" altLang="zh-TW" sz="2200"/>
                        <m:t>(0,</m:t>
                      </m:r>
                      <m:r>
                        <m:rPr>
                          <m:nor/>
                        </m:rPr>
                        <a:rPr lang="zh-TW" altLang="en-US" sz="2200"/>
                        <m:t>𝛺</m:t>
                      </m:r>
                      <m:r>
                        <m:rPr>
                          <m:nor/>
                        </m:rPr>
                        <a:rPr lang="en-US" altLang="zh-TW" sz="2200"/>
                        <m:t>)</m:t>
                      </m:r>
                    </m:oMath>
                  </m:oMathPara>
                </a14:m>
                <a:endParaRPr lang="en-US" altLang="zh-TW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z-Cyrl-AZ" altLang="zh-TW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az-Cyrl-AZ" sz="2200" dirty="0"/>
                  <a:t>𝑎𝑟𝑒 </a:t>
                </a:r>
                <a:r>
                  <a:rPr lang="az-Cyrl-AZ" altLang="zh-TW" sz="2200" dirty="0"/>
                  <a:t>(</a:t>
                </a:r>
                <a:r>
                  <a:rPr lang="zh-TW" altLang="az-Cyrl-AZ" sz="2200" dirty="0"/>
                  <a:t>𝐾 </a:t>
                </a:r>
                <a:r>
                  <a:rPr lang="az-Cyrl-AZ" altLang="zh-TW" sz="2200" dirty="0"/>
                  <a:t>× 1) </a:t>
                </a:r>
                <a:r>
                  <a:rPr lang="zh-TW" altLang="az-Cyrl-AZ" sz="2200" dirty="0"/>
                  <a:t>𝑚𝑎𝑡𝑟𝑖𝑥 </a:t>
                </a:r>
                <a:r>
                  <a:rPr lang="az-Cyrl-AZ" altLang="zh-TW" sz="2200" dirty="0"/>
                  <a:t>,</a:t>
                </a:r>
                <a:r>
                  <a:rPr lang="zh-TW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z-Cyrl-AZ" altLang="zh-TW" sz="2200" dirty="0"/>
                  <a:t> 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TW" altLang="az-Cyrl-AZ" sz="2200" dirty="0"/>
                  <a:t>𝑎𝑟𝑒 </a:t>
                </a:r>
                <a:r>
                  <a:rPr lang="az-Cyrl-AZ" altLang="zh-TW" sz="2200" dirty="0"/>
                  <a:t>(</a:t>
                </a:r>
                <a:r>
                  <a:rPr lang="zh-TW" altLang="az-Cyrl-AZ" sz="2200" dirty="0"/>
                  <a:t>𝐾 </a:t>
                </a:r>
                <a:r>
                  <a:rPr lang="az-Cyrl-AZ" altLang="zh-TW" sz="2200" dirty="0"/>
                  <a:t>× </a:t>
                </a:r>
                <a:r>
                  <a:rPr lang="zh-TW" altLang="az-Cyrl-AZ" sz="2200" dirty="0"/>
                  <a:t>𝐾</a:t>
                </a:r>
                <a:r>
                  <a:rPr lang="az-Cyrl-AZ" altLang="zh-TW" sz="2200" dirty="0"/>
                  <a:t>) </a:t>
                </a:r>
                <a:r>
                  <a:rPr lang="zh-TW" altLang="az-Cyrl-AZ" sz="2200" dirty="0"/>
                  <a:t>𝑚𝑎𝑡𝑟𝑖</a:t>
                </a:r>
                <a:r>
                  <a:rPr lang="en-US" altLang="zh-TW" sz="2200" dirty="0"/>
                  <a:t>x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014C203-DF7A-431D-A546-00C20C58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3"/>
                <a:stretch>
                  <a:fillRect l="-754" t="-1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8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96DDC42-E77A-4A24-874C-AB642A2B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endParaRPr lang="zh-TW" altLang="en-US" sz="60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內容版面配置區 2">
            <a:extLst>
              <a:ext uri="{FF2B5EF4-FFF2-40B4-BE49-F238E27FC236}">
                <a16:creationId xmlns:a16="http://schemas.microsoft.com/office/drawing/2014/main" id="{05446522-4040-404C-B3E0-A43D9469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altLang="zh-TW" sz="2200"/>
              <a:t>VAR </a:t>
            </a:r>
            <a:r>
              <a:rPr lang="zh-TW" altLang="en-US" sz="2200"/>
              <a:t>模型為無單根的平穩模型</a:t>
            </a:r>
            <a:endParaRPr lang="en-US" altLang="zh-TW" sz="2200"/>
          </a:p>
          <a:p>
            <a:r>
              <a:rPr lang="zh-TW" altLang="en-US" sz="2200"/>
              <a:t>存在單根</a:t>
            </a:r>
            <a:r>
              <a:rPr lang="en-US" altLang="zh-TW" sz="2200">
                <a:sym typeface="Wingdings" panose="05000000000000000000" pitchFamily="2" charset="2"/>
              </a:rPr>
              <a:t></a:t>
            </a:r>
            <a:r>
              <a:rPr lang="zh-TW" altLang="en-US" sz="2200">
                <a:sym typeface="Wingdings" panose="05000000000000000000" pitchFamily="2" charset="2"/>
              </a:rPr>
              <a:t>配合</a:t>
            </a:r>
            <a:r>
              <a:rPr lang="en-US" altLang="zh-TW" sz="2200"/>
              <a:t>VECM</a:t>
            </a:r>
            <a:r>
              <a:rPr lang="zh-TW" altLang="en-US" sz="2200"/>
              <a:t>一併使用</a:t>
            </a:r>
          </a:p>
        </p:txBody>
      </p:sp>
    </p:spTree>
    <p:extLst>
      <p:ext uri="{BB962C8B-B14F-4D97-AF65-F5344CB8AC3E}">
        <p14:creationId xmlns:p14="http://schemas.microsoft.com/office/powerpoint/2010/main" val="207349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BEEC50B-3C7D-4BF5-B87D-C541D89F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B582387-20D4-49E7-A695-2830EDBF4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7987" y="2431765"/>
                <a:ext cx="8276026" cy="33200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VAR(p)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模型，我們定義其特徵多項式為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  <a:r>
                  <a:rPr lang="zh-TW" altLang="az-Cyrl-AZ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𝐴</a:t>
                </a:r>
                <a:r>
                  <a:rPr lang="az-Cyrl-AZ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zh-TW" altLang="az-Cyrl-AZ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𝑧</a:t>
                </a:r>
                <a:r>
                  <a:rPr lang="az-Cyrl-AZ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≡ </a:t>
                </a:r>
                <a:r>
                  <a:rPr lang="zh-TW" altLang="az-Cyrl-AZ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𝐼 −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TW" altLang="az-Cyrl-AZ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TW" altLang="az-Cyrl-AZ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TW" altLang="az-Cyrl-AZ" sz="2000" i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TW" altLang="az-Cyrl-AZ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  <m:e>
                        <m:sSub>
                          <m:sSubPr>
                            <m:ctrlP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TW" altLang="az-Cyrl-AZ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0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𝑐𝑜𝑢𝑙𝑑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𝑠𝑐𝑎𝑙𝑎𝑟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𝑙𝑎𝑔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𝑜𝑝𝑒𝑟𝑎𝑡𝑜𝑟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𝑑𝑒𝑡𝑒𝑟𝑚𝑖𝑛𝑎𝑛𝑡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zh-TW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TW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)|.</m:t>
                    </m:r>
                  </m:oMath>
                </a14:m>
                <a:endParaRPr lang="en-US" altLang="zh-TW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令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 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為落後運算子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𝐴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𝐿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en-US" altLang="zh-TW" sz="2000" b="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TW" altLang="en-US" sz="2000" i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TW" altLang="en-US" sz="2000" i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TW" sz="20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sz="200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B582387-20D4-49E7-A695-2830EDBF4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7987" y="2431765"/>
                <a:ext cx="8276026" cy="3320031"/>
              </a:xfr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4920A4A-2A51-4FAF-B697-464E86723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910" y="725214"/>
                <a:ext cx="10428890" cy="545174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=+⋯+</m:t>
                    </m:r>
                    <m:sSub>
                      <m:sSubPr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皆可轉換為一相伴形式</a:t>
                </a:r>
                <a:r>
                  <a:rPr lang="en-US" altLang="zh-TW" dirty="0"/>
                  <a:t>(companion form)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 algn="ctr"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zh-TW" altLang="en-US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=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,….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)’</a:t>
                </a:r>
              </a:p>
              <a:p>
                <a:pPr marL="0" indent="0" algn="ctr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’,0…,0)’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’,0…,0)’</a:t>
                </a:r>
              </a:p>
              <a:p>
                <a:pPr marL="0" indent="0" algn="ctr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=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+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’+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’,0…,0)’</a:t>
                </a:r>
              </a:p>
              <a:p>
                <a:pPr marL="0" indent="0" algn="ctr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a:rPr lang="en-US" altLang="zh-TW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a:rPr lang="en-US" altLang="zh-TW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zh-TW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zh-TW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0        0        </m:t>
                                  </m:r>
                                  <m:r>
                                    <a:rPr lang="en-US" altLang="zh-TW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… </m:t>
                              </m:r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altLang="zh-TW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4920A4A-2A51-4FAF-B697-464E8672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910" y="725214"/>
                <a:ext cx="10428890" cy="5451749"/>
              </a:xfrm>
              <a:blipFill>
                <a:blip r:embed="rId2"/>
                <a:stretch>
                  <a:fillRect l="-760" t="-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92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064304-CB44-44F0-AE14-AA13F66D9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097" y="722039"/>
                <a:ext cx="10515600" cy="57733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TW" altLang="en-US" dirty="0"/>
                  <a:t>要求取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/>
                  <a:t>之任一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𝐾𝑝 </a:t>
                </a:r>
                <a:r>
                  <a:rPr lang="en-US" altLang="zh-TW" dirty="0"/>
                  <a:t>× 1)</a:t>
                </a:r>
                <a:r>
                  <a:rPr lang="zh-TW" altLang="en-US" dirty="0"/>
                  <a:t>維的特徵向量𝑣 </a:t>
                </a:r>
                <a:r>
                  <a:rPr lang="en-US" altLang="zh-TW" dirty="0"/>
                  <a:t>= (v1 ′ , … . , </a:t>
                </a:r>
                <a:r>
                  <a:rPr lang="zh-TW" altLang="en-US" dirty="0"/>
                  <a:t>𝑣𝑝 </a:t>
                </a:r>
                <a:r>
                  <a:rPr lang="en-US" altLang="zh-TW" dirty="0"/>
                  <a:t>′ ) ′</a:t>
                </a:r>
                <a:r>
                  <a:rPr lang="zh-TW" altLang="en-US" dirty="0"/>
                  <a:t>和其對應的特徵值</a:t>
                </a:r>
                <a:r>
                  <a:rPr lang="en-US" altLang="zh-TW" dirty="0"/>
                  <a:t>λ(vi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(K × 1)</a:t>
                </a:r>
                <a:r>
                  <a:rPr lang="zh-TW" altLang="en-US" dirty="0"/>
                  <a:t>之矩陣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，可由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zh-TW" altLang="az-Cyrl-AZ" dirty="0"/>
                  <a:t>𝜆𝑣 </a:t>
                </a:r>
                <a:r>
                  <a:rPr lang="az-Cyrl-AZ" altLang="zh-TW" dirty="0"/>
                  <a:t>=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az-Cyrl-AZ" dirty="0"/>
                  <a:t>𝑣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zh-TW" altLang="en-US" dirty="0"/>
                  <a:t>得</a:t>
                </a:r>
                <a:endParaRPr lang="en-US" altLang="zh-TW" dirty="0"/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+ ⋯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altLang="zh-TW" b="0" dirty="0">
                  <a:solidFill>
                    <a:schemeClr val="tx1"/>
                  </a:solidFill>
                </a:endParaRPr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      </a:t>
                </a:r>
                <a:r>
                  <a:rPr lang="zh-TW" altLang="az-Cyrl-AZ" dirty="0"/>
                  <a:t>𝑖 </a:t>
                </a:r>
                <a:r>
                  <a:rPr lang="az-Cyrl-AZ" altLang="zh-TW" dirty="0"/>
                  <a:t>= 1, … , </a:t>
                </a:r>
                <a:r>
                  <a:rPr lang="zh-TW" altLang="az-Cyrl-AZ" dirty="0"/>
                  <a:t>𝑝 − </a:t>
                </a:r>
                <a:r>
                  <a:rPr lang="az-Cyrl-AZ" altLang="zh-TW" dirty="0"/>
                  <a:t>1</a:t>
                </a:r>
                <a14:m>
                  <m:oMath xmlns:m="http://schemas.openxmlformats.org/officeDocument/2006/math">
                    <m:r>
                      <a:rPr lang="zh-TW" altLang="en-US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</a:rPr>
                  <a:t> 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0" dirty="0">
                            <a:latin typeface="Cambria Math" panose="02040503050406030204" pitchFamily="18" charset="0"/>
                          </a:rPr>
                          <m:t>ⅈ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   </a:t>
                </a:r>
                <a:r>
                  <a:rPr lang="zh-TW" altLang="en-US" dirty="0"/>
                  <a:t>𝑖 </a:t>
                </a:r>
                <a:r>
                  <a:rPr lang="en-US" altLang="zh-TW" dirty="0"/>
                  <a:t>= 1, … , </a:t>
                </a:r>
                <a:r>
                  <a:rPr lang="zh-TW" altLang="en-US" dirty="0"/>
                  <a:t>𝑝</a:t>
                </a:r>
                <a:r>
                  <a:rPr lang="en-US" altLang="zh-TW" dirty="0"/>
                  <a:t>. 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3</a:t>
                </a:r>
                <a:r>
                  <a:rPr lang="zh-TW" altLang="en-US" dirty="0"/>
                  <a:t>帶入</a:t>
                </a:r>
                <a:r>
                  <a:rPr lang="en-US" altLang="zh-TW" dirty="0"/>
                  <a:t>1</a:t>
                </a:r>
              </a:p>
              <a:p>
                <a:pPr marL="0" indent="0" algn="ctr">
                  <a:buNone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z-Cyrl-AZ" altLang="zh-TW" dirty="0"/>
                  <a:t> + ⋯ +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,</a:t>
                </a:r>
              </a:p>
              <a:p>
                <a:pPr marL="0" indent="0" algn="ctr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</a:t>
                </a:r>
                <a:r>
                  <a:rPr lang="az-Cyrl-AZ" altLang="zh-TW" dirty="0"/>
                  <a:t> </a:t>
                </a:r>
                <a:r>
                  <a:rPr lang="en-US" altLang="zh-TW" dirty="0"/>
                  <a:t>(</a:t>
                </a:r>
                <a:r>
                  <a:rPr lang="zh-TW" altLang="az-Cyrl-AZ" dirty="0"/>
                  <a:t>𝐼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az-Cyrl-AZ" altLang="zh-TW" dirty="0"/>
                  <a:t>− ⋯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az-Cyrl-AZ" altLang="zh-TW" dirty="0"/>
                  <a:t>)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 = 0</a:t>
                </a:r>
                <a:endParaRPr lang="en-US" altLang="zh-TW" dirty="0"/>
              </a:p>
              <a:p>
                <a:pPr marL="0" indent="0" algn="ctr">
                  <a:buNone/>
                </a:pPr>
                <a:endParaRPr lang="en-US" altLang="zh-TW" dirty="0"/>
              </a:p>
              <a:p>
                <a:pPr marL="0" indent="0" algn="ctr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064304-CB44-44F0-AE14-AA13F66D9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097" y="722039"/>
                <a:ext cx="10515600" cy="5773354"/>
              </a:xfrm>
              <a:blipFill>
                <a:blip r:embed="rId3"/>
                <a:stretch>
                  <a:fillRect l="-1159" t="-1793" r="-1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8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064304-CB44-44F0-AE14-AA13F66D9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097" y="722039"/>
                <a:ext cx="10515600" cy="5773354"/>
              </a:xfrm>
            </p:spPr>
            <p:txBody>
              <a:bodyPr/>
              <a:lstStyle/>
              <a:p>
                <a:r>
                  <a:rPr lang="zh-TW" altLang="en-US" dirty="0"/>
                  <a:t>要求取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/>
                  <a:t>之任一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𝐾𝑝 </a:t>
                </a:r>
                <a:r>
                  <a:rPr lang="en-US" altLang="zh-TW" dirty="0"/>
                  <a:t>× 1)</a:t>
                </a:r>
                <a:r>
                  <a:rPr lang="zh-TW" altLang="en-US" dirty="0"/>
                  <a:t>維的特徵向量𝑣 </a:t>
                </a:r>
                <a:r>
                  <a:rPr lang="en-US" altLang="zh-TW" dirty="0"/>
                  <a:t>= (v1 ′ , … . , </a:t>
                </a:r>
                <a:r>
                  <a:rPr lang="zh-TW" altLang="en-US" dirty="0"/>
                  <a:t>𝑣𝑝 </a:t>
                </a:r>
                <a:r>
                  <a:rPr lang="en-US" altLang="zh-TW" dirty="0"/>
                  <a:t>′ ) ′</a:t>
                </a:r>
                <a:r>
                  <a:rPr lang="zh-TW" altLang="en-US" dirty="0"/>
                  <a:t>和其對應的特徵值</a:t>
                </a:r>
                <a:r>
                  <a:rPr lang="en-US" altLang="zh-TW" dirty="0"/>
                  <a:t>λ(vi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(K × 1)</a:t>
                </a:r>
                <a:r>
                  <a:rPr lang="zh-TW" altLang="en-US" dirty="0"/>
                  <a:t>之矩陣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，可由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zh-TW" altLang="az-Cyrl-AZ" dirty="0"/>
                  <a:t>𝜆𝑣 </a:t>
                </a:r>
                <a:r>
                  <a:rPr lang="az-Cyrl-AZ" altLang="zh-TW" dirty="0"/>
                  <a:t>=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az-Cyrl-AZ" dirty="0"/>
                  <a:t>𝑣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zh-TW" altLang="en-US" dirty="0"/>
                  <a:t>得</a:t>
                </a:r>
                <a:endParaRPr lang="en-US" altLang="zh-TW" dirty="0"/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+ ⋯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altLang="zh-TW" b="0" dirty="0">
                  <a:solidFill>
                    <a:schemeClr val="tx1"/>
                  </a:solidFill>
                </a:endParaRPr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      </a:t>
                </a:r>
                <a:r>
                  <a:rPr lang="zh-TW" altLang="az-Cyrl-AZ" dirty="0"/>
                  <a:t>𝑖 </a:t>
                </a:r>
                <a:r>
                  <a:rPr lang="az-Cyrl-AZ" altLang="zh-TW" dirty="0"/>
                  <a:t>= 1, … , </a:t>
                </a:r>
                <a:r>
                  <a:rPr lang="zh-TW" altLang="az-Cyrl-AZ" dirty="0"/>
                  <a:t>𝑝 − </a:t>
                </a:r>
                <a:r>
                  <a:rPr lang="az-Cyrl-AZ" altLang="zh-TW" dirty="0"/>
                  <a:t>1</a:t>
                </a:r>
                <a14:m>
                  <m:oMath xmlns:m="http://schemas.openxmlformats.org/officeDocument/2006/math">
                    <m:r>
                      <a:rPr lang="zh-TW" altLang="en-US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</a:rPr>
                  <a:t> 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514350" indent="-514350" algn="ctr">
                  <a:buFont typeface="Wingdings" panose="05000000000000000000" pitchFamily="2" charset="2"/>
                  <a:buAutoNum type="circleNumWdWhitePlai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i="0" dirty="0">
                            <a:latin typeface="Cambria Math" panose="02040503050406030204" pitchFamily="18" charset="0"/>
                          </a:rPr>
                          <m:t>ⅈ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   </a:t>
                </a:r>
                <a:r>
                  <a:rPr lang="zh-TW" altLang="en-US" dirty="0"/>
                  <a:t>𝑖 </a:t>
                </a:r>
                <a:r>
                  <a:rPr lang="en-US" altLang="zh-TW" dirty="0"/>
                  <a:t>= 1, … , </a:t>
                </a:r>
                <a:r>
                  <a:rPr lang="zh-TW" altLang="en-US" dirty="0"/>
                  <a:t>𝑝</a:t>
                </a:r>
                <a:r>
                  <a:rPr lang="en-US" altLang="zh-TW" dirty="0"/>
                  <a:t>. 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3</a:t>
                </a:r>
                <a:r>
                  <a:rPr lang="zh-TW" altLang="en-US" dirty="0"/>
                  <a:t>帶入</a:t>
                </a:r>
                <a:r>
                  <a:rPr lang="en-US" altLang="zh-TW" dirty="0"/>
                  <a:t>1</a:t>
                </a:r>
              </a:p>
              <a:p>
                <a:pPr marL="0" indent="0" algn="ctr">
                  <a:buNone/>
                </a:pPr>
                <a:r>
                  <a:rPr lang="zh-TW" altLang="az-Cyrl-AZ" dirty="0"/>
                  <a:t>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z-Cyrl-AZ" altLang="zh-TW" dirty="0"/>
                  <a:t> + ⋯ +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,</a:t>
                </a:r>
              </a:p>
              <a:p>
                <a:pPr marL="0" indent="0" algn="ctr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</a:t>
                </a:r>
                <a:r>
                  <a:rPr lang="az-Cyrl-AZ" altLang="zh-TW" dirty="0"/>
                  <a:t> (</a:t>
                </a:r>
                <a:r>
                  <a:rPr lang="zh-TW" altLang="az-Cyrl-AZ" dirty="0"/>
                  <a:t>𝐼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az-Cyrl-AZ" altLang="zh-TW" dirty="0"/>
                  <a:t>− ⋯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az-Cyrl-AZ" altLang="zh-TW" dirty="0"/>
                  <a:t>)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dirty="0"/>
                  <a:t> = 0</a:t>
                </a:r>
                <a:endParaRPr lang="en-US" altLang="zh-TW" dirty="0"/>
              </a:p>
              <a:p>
                <a:pPr marL="0" indent="0" algn="ctr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|</a:t>
                </a:r>
                <a:r>
                  <a:rPr lang="zh-TW" altLang="az-Cyrl-AZ" dirty="0"/>
                  <a:t>𝐼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az-Cyrl-AZ" altLang="zh-TW" dirty="0"/>
                  <a:t>− ⋯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dirty="0" smtClean="0"/>
                          <m:t>𝜆</m:t>
                        </m:r>
                      </m:e>
                      <m:sup>
                        <m: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TW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TW" dirty="0"/>
                  <a:t>=0</a:t>
                </a:r>
              </a:p>
              <a:p>
                <a:pPr marL="0" indent="0" algn="ctr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064304-CB44-44F0-AE14-AA13F66D9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097" y="722039"/>
                <a:ext cx="10515600" cy="5773354"/>
              </a:xfrm>
              <a:blipFill>
                <a:blip r:embed="rId3"/>
                <a:stretch>
                  <a:fillRect l="-1043" t="-1793" b="-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86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4783F5A-35B1-4E58-A1B2-175269E7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zh-TW" altLang="en-US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AB2E790-530D-45E2-8939-78A2BF223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200"/>
                  <a:t>若對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sz="22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sz="2200"/>
                  <a:t>之特徵值取倒數，即令</a:t>
                </a:r>
                <a:r>
                  <a:rPr lang="en-US" altLang="zh-TW" sz="2200"/>
                  <a:t>z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sz="2200"/>
                          <m:t>𝜆</m:t>
                        </m:r>
                      </m:e>
                      <m:sup>
                        <m:r>
                          <a:rPr lang="en-US" altLang="zh-TW" sz="2200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200"/>
              </a:p>
              <a:p>
                <a:pPr marL="0" indent="0">
                  <a:buNone/>
                </a:pPr>
                <a:r>
                  <a:rPr lang="zh-TW" altLang="en-US" sz="2200"/>
                  <a:t>此時 </a:t>
                </a:r>
                <a:r>
                  <a:rPr lang="en-US" altLang="zh-TW" sz="2200"/>
                  <a:t>z </a:t>
                </a:r>
                <a:r>
                  <a:rPr lang="zh-TW" altLang="en-US" sz="2200"/>
                  <a:t>即為</a:t>
                </a:r>
                <a:r>
                  <a:rPr lang="en-US" altLang="zh-TW" sz="2200"/>
                  <a:t>|</a:t>
                </a:r>
                <a:r>
                  <a:rPr lang="zh-TW" altLang="en-US" sz="2200"/>
                  <a:t>𝐴</a:t>
                </a:r>
                <a:r>
                  <a:rPr lang="en-US" altLang="zh-TW" sz="2200"/>
                  <a:t>(</a:t>
                </a:r>
                <a:r>
                  <a:rPr lang="zh-TW" altLang="en-US" sz="2200"/>
                  <a:t>𝑧</a:t>
                </a:r>
                <a:r>
                  <a:rPr lang="en-US" altLang="zh-TW" sz="2200"/>
                  <a:t>)| = |</a:t>
                </a:r>
                <a:r>
                  <a:rPr lang="zh-TW" altLang="en-US" sz="2200"/>
                  <a:t>𝐼 − 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a:rPr lang="zh-TW" altLang="en-US" sz="22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z-Cyrl-AZ" altLang="zh-TW" sz="2200"/>
                  <a:t> − ⋯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b="0" i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altLang="zh-TW" sz="2200"/>
                  <a:t>| = 0</a:t>
                </a:r>
                <a:r>
                  <a:rPr lang="zh-TW" altLang="en-US" sz="2200"/>
                  <a:t>之根，可知 </a:t>
                </a:r>
                <a:r>
                  <a:rPr lang="en-US" altLang="zh-TW" sz="2200"/>
                  <a:t>z </a:t>
                </a:r>
                <a:r>
                  <a:rPr lang="zh-TW" altLang="en-US" sz="2200"/>
                  <a:t>與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sz="22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sz="2200"/>
                  <a:t>之特徵值的解存在倒數 關係，可以此求法取 </a:t>
                </a:r>
                <a:r>
                  <a:rPr lang="en-US" altLang="zh-TW" sz="2200"/>
                  <a:t>z </a:t>
                </a:r>
                <a:r>
                  <a:rPr lang="zh-TW" altLang="en-US" sz="2200"/>
                  <a:t>較為方便。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AB2E790-530D-45E2-8939-78A2BF223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54" t="-1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6E2BC1E-A0B3-4A02-B928-59398579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E3B8548-FE54-4F37-AE28-12E3920BC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7987" y="2431765"/>
                <a:ext cx="8276026" cy="33200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𝑖𝑓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|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𝐴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𝑧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)| = 0,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𝑡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ℎ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𝑒𝑛 𝑒𝑖𝑡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ℎ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𝑒𝑟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|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𝑧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| &gt; 1 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𝑜𝑟 𝑧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1</a:t>
                </a:r>
              </a:p>
              <a:p>
                <a:pPr marL="0" indent="0">
                  <a:buNone/>
                </a:pP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Z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𝜆</m:t>
                        </m:r>
                      </m:e>
                      <m:sup>
                        <m:r>
                          <a:rPr lang="en-US" altLang="zh-TW" sz="2000" b="0" i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00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zh-TW" altLang="az-Cyrl-AZ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𝜆</m:t>
                        </m:r>
                      </m:e>
                      <m:sup>
                        <m: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zh-TW" alt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為</m:t>
                    </m:r>
                    <m:acc>
                      <m:accPr>
                        <m:chr m:val="̃"/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sz="2000" i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的特徵值可知其特徵值皆小於等於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1</a:t>
                </a:r>
              </a:p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若可保證其特徵值不等於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1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(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 無單根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)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endParaRPr lang="en-US" altLang="zh-TW" sz="200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對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zh-TW" altLang="en-US" sz="2000" i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進行連乘，會使其值快速收斂至 </a:t>
                </a: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</a:t>
                </a:r>
              </a:p>
              <a:p>
                <a:pPr marL="0" indent="0">
                  <a:buNone/>
                </a:pPr>
                <a:endParaRPr lang="en-US" altLang="zh-TW" sz="200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TW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zh-TW" alt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隱含了序列疊代過程的穩定性。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E3B8548-FE54-4F37-AE28-12E3920BC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7987" y="2431765"/>
                <a:ext cx="8276026" cy="3320031"/>
              </a:xfr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5439A-5028-4AEA-8D87-8DD1D317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640EE9-B781-4388-83CD-6D9263E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5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A45F0DA-6A8D-4959-B69E-18F20111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/>
              <a:t>配對交易 </a:t>
            </a:r>
            <a:r>
              <a:rPr lang="en-US" altLang="zh-TW" sz="5400"/>
              <a:t>(Pair Trade)</a:t>
            </a:r>
            <a:endParaRPr lang="zh-TW" altLang="en-US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CDBCD8-6774-4012-A7CE-C0462A35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zh-TW" altLang="en-US" sz="2200"/>
              <a:t>市場中性策略</a:t>
            </a:r>
            <a:endParaRPr lang="en-US" altLang="zh-TW" sz="2200"/>
          </a:p>
          <a:p>
            <a:r>
              <a:rPr lang="zh-TW" altLang="en-US" sz="2200"/>
              <a:t>買入或放空特定數量的股票消除股票間的整體市場趨勢</a:t>
            </a:r>
            <a:endParaRPr lang="en-US" altLang="zh-TW" sz="2200"/>
          </a:p>
          <a:p>
            <a:pPr marL="0" indent="0">
              <a:buNone/>
            </a:pPr>
            <a:r>
              <a:rPr lang="zh-TW" altLang="en-US" sz="2200">
                <a:sym typeface="Wingdings" panose="05000000000000000000" pitchFamily="2" charset="2"/>
              </a:rPr>
              <a:t>   </a:t>
            </a:r>
            <a:r>
              <a:rPr lang="en-US" altLang="zh-TW" sz="2200">
                <a:sym typeface="Wingdings" panose="05000000000000000000" pitchFamily="2" charset="2"/>
              </a:rPr>
              <a:t></a:t>
            </a:r>
            <a:r>
              <a:rPr lang="zh-TW" altLang="en-US" sz="2200"/>
              <a:t>避開市場風險的平穩</a:t>
            </a:r>
            <a:r>
              <a:rPr lang="en-US" altLang="zh-TW" sz="2200"/>
              <a:t>(space)</a:t>
            </a:r>
            <a:r>
              <a:rPr lang="zh-TW" altLang="en-US" sz="2200"/>
              <a:t>價差序列</a:t>
            </a:r>
            <a:r>
              <a:rPr lang="en-US" altLang="zh-TW" sz="2200">
                <a:sym typeface="Wingdings" panose="05000000000000000000" pitchFamily="2" charset="2"/>
              </a:rPr>
              <a:t></a:t>
            </a:r>
            <a:r>
              <a:rPr lang="zh-TW" altLang="en-US" sz="2200"/>
              <a:t>套利。</a:t>
            </a:r>
            <a:endParaRPr lang="en-US" altLang="zh-TW" sz="2200"/>
          </a:p>
          <a:p>
            <a:r>
              <a:rPr lang="en-US" altLang="zh-TW" sz="2200"/>
              <a:t>Chu (2019) </a:t>
            </a:r>
            <a:r>
              <a:rPr lang="zh-TW" altLang="en-US" sz="2200"/>
              <a:t>根據向量誤差修正模型 </a:t>
            </a:r>
            <a:r>
              <a:rPr lang="en-US" altLang="zh-TW" sz="2200"/>
              <a:t>(vector error correction model, VECM)</a:t>
            </a:r>
            <a:r>
              <a:rPr lang="zh-TW" altLang="en-US" sz="2200"/>
              <a:t>的共整合做出日內當沖版本配對交易</a:t>
            </a:r>
            <a:endParaRPr lang="en-US" altLang="zh-TW" sz="2200"/>
          </a:p>
          <a:p>
            <a:pPr lvl="1"/>
            <a:r>
              <a:rPr lang="zh-TW" altLang="en-US" sz="2200"/>
              <a:t>無交易稅的設定下，有著不錯的獲利</a:t>
            </a:r>
            <a:endParaRPr lang="en-US" altLang="zh-TW" sz="2200"/>
          </a:p>
          <a:p>
            <a:pPr lvl="1"/>
            <a:r>
              <a:rPr lang="zh-TW" altLang="en-US" sz="2200"/>
              <a:t>若考慮了交易稅，將會導致其不再具有獲利性，甚至只有低靡的勝率。</a:t>
            </a:r>
          </a:p>
        </p:txBody>
      </p:sp>
    </p:spTree>
    <p:extLst>
      <p:ext uri="{BB962C8B-B14F-4D97-AF65-F5344CB8AC3E}">
        <p14:creationId xmlns:p14="http://schemas.microsoft.com/office/powerpoint/2010/main" val="372699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CD1E619-D8CD-4286-AE77-F631723A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/>
              <a:t>增加策略的獲利表現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57CECC-3A9A-473A-8657-4D295CDD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zh-TW" altLang="en-US" sz="2200"/>
              <a:t>基於共整合模型收斂速度的篩選模式</a:t>
            </a:r>
            <a:endParaRPr lang="en-US" altLang="zh-TW" sz="2200"/>
          </a:p>
          <a:p>
            <a:r>
              <a:rPr lang="zh-TW" altLang="en-US" sz="2200"/>
              <a:t>排除容易導致虧損收斂速度過慢的配對</a:t>
            </a:r>
          </a:p>
        </p:txBody>
      </p:sp>
    </p:spTree>
    <p:extLst>
      <p:ext uri="{BB962C8B-B14F-4D97-AF65-F5344CB8AC3E}">
        <p14:creationId xmlns:p14="http://schemas.microsoft.com/office/powerpoint/2010/main" val="100909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6B7365-8A40-4095-B22B-369EA0EA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zh-TW" altLang="en-US" sz="5400"/>
              <a:t>回測資料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DA1969-4AAE-467D-B4F4-63C4E8D9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zh-TW" altLang="en-US" sz="2200"/>
              <a:t>台灣 </a:t>
            </a:r>
            <a:r>
              <a:rPr lang="en-US" altLang="zh-TW" sz="2200"/>
              <a:t>0050</a:t>
            </a:r>
            <a:r>
              <a:rPr lang="zh-TW" altLang="en-US" sz="2200"/>
              <a:t>、</a:t>
            </a:r>
            <a:r>
              <a:rPr lang="en-US" altLang="zh-TW" sz="2200"/>
              <a:t>0051ETF</a:t>
            </a:r>
          </a:p>
          <a:p>
            <a:r>
              <a:rPr lang="zh-TW" altLang="en-US" sz="2200"/>
              <a:t>回測年份</a:t>
            </a:r>
            <a:r>
              <a:rPr lang="en-US" altLang="zh-TW" sz="2200"/>
              <a:t>2015 </a:t>
            </a:r>
            <a:r>
              <a:rPr lang="zh-TW" altLang="en-US" sz="2200"/>
              <a:t>年至 </a:t>
            </a:r>
            <a:r>
              <a:rPr lang="en-US" altLang="zh-TW" sz="2200"/>
              <a:t>2018 </a:t>
            </a:r>
            <a:r>
              <a:rPr lang="zh-TW" altLang="en-US" sz="2200"/>
              <a:t>年</a:t>
            </a:r>
            <a:endParaRPr lang="en-US" altLang="zh-TW" sz="2200"/>
          </a:p>
          <a:p>
            <a:r>
              <a:rPr lang="en-US" altLang="zh-TW" sz="2200"/>
              <a:t>270 </a:t>
            </a:r>
            <a:r>
              <a:rPr lang="zh-TW" altLang="en-US" sz="2200"/>
              <a:t>分鐘的資料作為交易</a:t>
            </a:r>
            <a:endParaRPr lang="en-US" altLang="zh-TW" sz="2200"/>
          </a:p>
          <a:p>
            <a:r>
              <a:rPr lang="zh-TW" altLang="en-US" sz="2200"/>
              <a:t>前 </a:t>
            </a:r>
            <a:r>
              <a:rPr lang="en-US" altLang="zh-TW" sz="2200"/>
              <a:t>16 </a:t>
            </a:r>
            <a:r>
              <a:rPr lang="zh-TW" altLang="en-US" sz="2200"/>
              <a:t>分鐘消除以除去開盤時市場不穩定</a:t>
            </a:r>
          </a:p>
        </p:txBody>
      </p:sp>
    </p:spTree>
    <p:extLst>
      <p:ext uri="{BB962C8B-B14F-4D97-AF65-F5344CB8AC3E}">
        <p14:creationId xmlns:p14="http://schemas.microsoft.com/office/powerpoint/2010/main" val="400573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486C61-E831-4AE2-A989-1D9D95B8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zh-TW" altLang="en-US" sz="4000"/>
              <a:t>共整合關係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E21C06F-741E-43E8-A264-B8139D104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200"/>
                  <a:t>股票價格為𝑆</a:t>
                </a:r>
                <a:r>
                  <a:rPr lang="en-US" altLang="zh-TW" sz="2200"/>
                  <a:t>1(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), </a:t>
                </a:r>
                <a:r>
                  <a:rPr lang="zh-TW" altLang="en-US" sz="2200"/>
                  <a:t>𝑆</a:t>
                </a:r>
                <a:r>
                  <a:rPr lang="en-US" altLang="zh-TW" sz="2200"/>
                  <a:t>2(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)</a:t>
                </a:r>
                <a:r>
                  <a:rPr lang="zh-TW" altLang="en-US" sz="2200"/>
                  <a:t>，𝑡代表時間，共整合係數</a:t>
                </a:r>
                <a:r>
                  <a:rPr lang="en-US" altLang="zh-TW" sz="2200"/>
                  <a:t>a</a:t>
                </a:r>
                <a:r>
                  <a:rPr lang="zh-TW" altLang="en-US" sz="2200"/>
                  <a:t>、</a:t>
                </a:r>
                <a:r>
                  <a:rPr lang="en-US" altLang="zh-TW" sz="2200"/>
                  <a:t>b</a:t>
                </a:r>
              </a:p>
              <a:p>
                <a:pPr marL="457200" lvl="1" indent="0">
                  <a:buNone/>
                </a:pPr>
                <a:r>
                  <a:rPr lang="zh-TW" altLang="en-US" sz="2200"/>
                  <a:t>價差序列</a:t>
                </a:r>
                <a:r>
                  <a:rPr lang="en-US" altLang="zh-TW" sz="2200"/>
                  <a:t>(t) = </a:t>
                </a:r>
                <a:r>
                  <a:rPr lang="zh-TW" altLang="en-US" sz="2200"/>
                  <a:t>𝑎 ∗ </a:t>
                </a:r>
                <a:r>
                  <a:rPr lang="en-US" altLang="zh-TW" sz="2200"/>
                  <a:t>ln(</a:t>
                </a:r>
                <a:r>
                  <a:rPr lang="zh-TW" altLang="en-US" sz="2200"/>
                  <a:t>𝑆</a:t>
                </a:r>
                <a:r>
                  <a:rPr lang="en-US" altLang="zh-TW" sz="2200"/>
                  <a:t>1 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)) + b ∗ ln(S2 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))</a:t>
                </a:r>
              </a:p>
              <a:p>
                <a:r>
                  <a:rPr lang="zh-TW" altLang="en-US" sz="2200"/>
                  <a:t>將𝑡</a:t>
                </a:r>
                <a:r>
                  <a:rPr lang="en-US" altLang="zh-TW" sz="2200"/>
                  <a:t>1</a:t>
                </a:r>
                <a:r>
                  <a:rPr lang="zh-TW" altLang="en-US" sz="2200"/>
                  <a:t>與𝑡</a:t>
                </a:r>
                <a:r>
                  <a:rPr lang="en-US" altLang="zh-TW" sz="2200"/>
                  <a:t>2</a:t>
                </a:r>
                <a:r>
                  <a:rPr lang="zh-TW" altLang="en-US" sz="2200"/>
                  <a:t>時間</a:t>
                </a:r>
                <a:r>
                  <a:rPr lang="en-US" altLang="zh-TW" sz="2200"/>
                  <a:t>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1,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2 &gt; 0)</a:t>
                </a:r>
                <a:r>
                  <a:rPr lang="zh-TW" altLang="en-US" sz="2200"/>
                  <a:t>的價差序列相減</a:t>
                </a:r>
                <a:endParaRPr lang="en-US" altLang="zh-TW" sz="2200"/>
              </a:p>
              <a:p>
                <a:pPr marL="457200" lvl="1" indent="0">
                  <a:buNone/>
                </a:pPr>
                <a:r>
                  <a:rPr lang="zh-TW" altLang="en-US" sz="2200"/>
                  <a:t>價差序列</a:t>
                </a:r>
                <a:r>
                  <a:rPr lang="en-US" altLang="zh-TW" sz="2200"/>
                  <a:t>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2 ) − </a:t>
                </a:r>
                <a:r>
                  <a:rPr lang="zh-TW" altLang="en-US" sz="2200"/>
                  <a:t>價差序列</a:t>
                </a:r>
                <a:r>
                  <a:rPr lang="en-US" altLang="zh-TW" sz="2200"/>
                  <a:t>(</a:t>
                </a:r>
                <a:r>
                  <a:rPr lang="zh-TW" altLang="en-US" sz="2200"/>
                  <a:t>𝑡</a:t>
                </a:r>
                <a:r>
                  <a:rPr lang="en-US" altLang="zh-TW" sz="2200"/>
                  <a:t>1 ) = </a:t>
                </a:r>
                <a:r>
                  <a:rPr lang="zh-TW" altLang="en-US" sz="2200"/>
                  <a:t>𝑎 ∗ </a:t>
                </a:r>
                <a:r>
                  <a:rPr lang="en-US" altLang="zh-TW" sz="2200"/>
                  <a:t>ln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sz="2200"/>
                  <a:t>) + </a:t>
                </a:r>
                <a:r>
                  <a:rPr lang="zh-TW" altLang="en-US" sz="2200"/>
                  <a:t>𝑏 ∗ </a:t>
                </a:r>
                <a:r>
                  <a:rPr lang="en-US" altLang="zh-TW" sz="2200"/>
                  <a:t>ln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zh-TW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sz="2200"/>
                  <a:t>)</a:t>
                </a:r>
              </a:p>
              <a:p>
                <a:pPr marL="457200" lvl="1" indent="0">
                  <a:buNone/>
                </a:pPr>
                <a:endParaRPr lang="en-US" altLang="zh-TW" sz="2200"/>
              </a:p>
              <a:p>
                <a:pPr marL="457200" lvl="1" indent="0">
                  <a:buNone/>
                </a:pPr>
                <a:r>
                  <a:rPr lang="zh-TW" altLang="en-US" sz="2200"/>
                  <a:t>得出共整合係數後</a:t>
                </a:r>
                <a:r>
                  <a:rPr lang="en-US" altLang="zh-TW" sz="2200">
                    <a:sym typeface="Wingdings" panose="05000000000000000000" pitchFamily="2" charset="2"/>
                  </a:rPr>
                  <a:t></a:t>
                </a:r>
                <a:r>
                  <a:rPr lang="en-US" altLang="zh-TW" sz="220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sz="22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sz="2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sz="2200"/>
              </a:p>
              <a:p>
                <a:pPr marL="457200" lvl="1" indent="0">
                  <a:buNone/>
                </a:pPr>
                <a:r>
                  <a:rPr lang="zh-TW" altLang="en-US" sz="2200"/>
                  <a:t>縮放倍數使其等於</a:t>
                </a:r>
                <a:r>
                  <a:rPr lang="en-US" altLang="zh-TW" sz="2200"/>
                  <a:t>1</a:t>
                </a:r>
                <a:r>
                  <a:rPr lang="en-US" altLang="zh-TW" sz="220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TW" sz="22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200" b="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TW" sz="2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200"/>
              </a:p>
              <a:p>
                <a:pPr marL="457200" lvl="1" indent="0">
                  <a:buNone/>
                </a:pPr>
                <a:endParaRPr lang="en-US" altLang="zh-TW" sz="220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E21C06F-741E-43E8-A264-B8139D104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  <a:blipFill>
                <a:blip r:embed="rId3"/>
                <a:stretch>
                  <a:fillRect l="-659" t="-2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08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21016-D97D-4431-8B5F-5B1D78B7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估計期與交易期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4845C3-EBC0-4552-93E9-6163F9BF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3" y="1859493"/>
            <a:ext cx="10515600" cy="4351338"/>
          </a:xfrm>
        </p:spPr>
        <p:txBody>
          <a:bodyPr/>
          <a:lstStyle/>
          <a:p>
            <a:r>
              <a:rPr lang="zh-TW" altLang="en-US" dirty="0"/>
              <a:t>除去前 </a:t>
            </a:r>
            <a:r>
              <a:rPr lang="en-US" altLang="zh-TW" dirty="0"/>
              <a:t>16 </a:t>
            </a:r>
            <a:r>
              <a:rPr lang="zh-TW" altLang="en-US" dirty="0"/>
              <a:t>分鐘                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           交易期</a:t>
            </a:r>
            <a:r>
              <a:rPr lang="en-US" altLang="zh-TW" dirty="0"/>
              <a:t>104</a:t>
            </a:r>
            <a:r>
              <a:rPr lang="zh-TW" altLang="en-US" dirty="0"/>
              <a:t>分</a:t>
            </a:r>
          </a:p>
          <a:p>
            <a:pPr marL="3657600" lvl="8" indent="0">
              <a:buNone/>
            </a:pPr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8982614-1E41-4CAD-ACBD-97B575413CB4}"/>
              </a:ext>
            </a:extLst>
          </p:cNvPr>
          <p:cNvCxnSpPr>
            <a:cxnSpLocks/>
          </p:cNvCxnSpPr>
          <p:nvPr/>
        </p:nvCxnSpPr>
        <p:spPr>
          <a:xfrm>
            <a:off x="3623733" y="2031999"/>
            <a:ext cx="905934" cy="11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CCCE815-7B70-4162-9AAD-608881F034B9}"/>
              </a:ext>
            </a:extLst>
          </p:cNvPr>
          <p:cNvCxnSpPr>
            <a:cxnSpLocks/>
          </p:cNvCxnSpPr>
          <p:nvPr/>
        </p:nvCxnSpPr>
        <p:spPr>
          <a:xfrm>
            <a:off x="3623733" y="2043640"/>
            <a:ext cx="795867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ABB53ED-83D7-4A85-930E-B2FE5ADC5197}"/>
              </a:ext>
            </a:extLst>
          </p:cNvPr>
          <p:cNvSpPr/>
          <p:nvPr/>
        </p:nvSpPr>
        <p:spPr>
          <a:xfrm>
            <a:off x="1295401" y="4035162"/>
            <a:ext cx="1015999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91AB37-4BBB-4C24-8EFB-0B61DAAF01BD}"/>
              </a:ext>
            </a:extLst>
          </p:cNvPr>
          <p:cNvSpPr/>
          <p:nvPr/>
        </p:nvSpPr>
        <p:spPr>
          <a:xfrm>
            <a:off x="2311400" y="4038600"/>
            <a:ext cx="4470399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DEF273-6D0F-4B5D-8B0D-25A1431C99CD}"/>
              </a:ext>
            </a:extLst>
          </p:cNvPr>
          <p:cNvSpPr/>
          <p:nvPr/>
        </p:nvSpPr>
        <p:spPr>
          <a:xfrm>
            <a:off x="6781799" y="4035162"/>
            <a:ext cx="4292600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42C6F69-C133-4DC5-A3EA-9FFE0F3063CC}"/>
              </a:ext>
            </a:extLst>
          </p:cNvPr>
          <p:cNvSpPr txBox="1"/>
          <p:nvPr/>
        </p:nvSpPr>
        <p:spPr>
          <a:xfrm>
            <a:off x="3738034" y="4156619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92F6900-E560-42DC-A9E9-206A82FECF12}"/>
              </a:ext>
            </a:extLst>
          </p:cNvPr>
          <p:cNvSpPr txBox="1"/>
          <p:nvPr/>
        </p:nvSpPr>
        <p:spPr>
          <a:xfrm>
            <a:off x="7730067" y="4124936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104</a:t>
            </a:r>
            <a:r>
              <a:rPr lang="zh-TW" altLang="en-US" dirty="0"/>
              <a:t>分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84758A2-88A4-4177-8470-2622E01676B7}"/>
              </a:ext>
            </a:extLst>
          </p:cNvPr>
          <p:cNvSpPr txBox="1"/>
          <p:nvPr/>
        </p:nvSpPr>
        <p:spPr>
          <a:xfrm>
            <a:off x="1286934" y="4175222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16</a:t>
            </a:r>
            <a:r>
              <a:rPr lang="zh-TW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25393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37C2DE-ED24-4975-B90E-A3090AA3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zh-TW" altLang="en-US"/>
              <a:t>開平倉門檻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408CBC-C22F-4ACC-8D2E-2A90CE29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zh-TW" altLang="en-US" sz="2000"/>
              <a:t>對稱</a:t>
            </a:r>
            <a:endParaRPr lang="en-US" altLang="zh-TW" sz="2000"/>
          </a:p>
          <a:p>
            <a:pPr marL="457200" lvl="1" indent="0">
              <a:buNone/>
            </a:pPr>
            <a:r>
              <a:rPr lang="el-GR" altLang="zh-TW" sz="2000"/>
              <a:t>(±0.85σ, ∓0.85σ) </a:t>
            </a:r>
            <a:endParaRPr lang="en-US" altLang="zh-TW" sz="2000"/>
          </a:p>
          <a:p>
            <a:r>
              <a:rPr lang="zh-TW" altLang="en-US" sz="2000"/>
              <a:t>非對稱</a:t>
            </a:r>
            <a:endParaRPr lang="en-US" altLang="zh-TW" sz="2000"/>
          </a:p>
          <a:p>
            <a:pPr marL="457200" lvl="1" indent="0">
              <a:buNone/>
            </a:pPr>
            <a:r>
              <a:rPr lang="el-GR" altLang="zh-TW" sz="2000"/>
              <a:t>(±1.5σ, 0)</a:t>
            </a:r>
            <a:r>
              <a:rPr lang="zh-TW" altLang="el-GR" sz="2000"/>
              <a:t>。</a:t>
            </a:r>
            <a:endParaRPr lang="en-US" altLang="zh-TW" sz="2000"/>
          </a:p>
          <a:p>
            <a:pPr marL="457200" lvl="1" indent="0">
              <a:buNone/>
            </a:pPr>
            <a:endParaRPr lang="en-US" altLang="zh-TW" sz="2000"/>
          </a:p>
          <a:p>
            <a:pPr marL="457200" lvl="1" indent="0">
              <a:buNone/>
            </a:pPr>
            <a:endParaRPr lang="en-US" altLang="zh-TW" sz="2000"/>
          </a:p>
          <a:p>
            <a:r>
              <a:rPr lang="zh-TW" altLang="en-US" sz="2000"/>
              <a:t>交易成本門檻</a:t>
            </a:r>
            <a:endParaRPr lang="en-US" altLang="zh-TW" sz="2000"/>
          </a:p>
          <a:p>
            <a:pPr marL="457200" lvl="1" indent="0">
              <a:buNone/>
            </a:pPr>
            <a:r>
              <a:rPr lang="en-US" altLang="zh-TW" sz="2000"/>
              <a:t>0.5%</a:t>
            </a:r>
          </a:p>
          <a:p>
            <a:pPr marL="457200" lvl="1" indent="0">
              <a:buNone/>
            </a:pPr>
            <a:endParaRPr lang="en-US" altLang="zh-TW" sz="2000"/>
          </a:p>
          <a:p>
            <a:pPr marL="457200" lvl="1" indent="0">
              <a:buNone/>
            </a:pPr>
            <a:endParaRPr lang="en-US" altLang="zh-TW" sz="2000"/>
          </a:p>
          <a:p>
            <a:pPr marL="457200" lvl="1" indent="0">
              <a:buNone/>
            </a:pPr>
            <a:endParaRPr lang="zh-TW" altLang="en-US" sz="200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E62D5E-4E6A-47DA-9629-64613A8D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97" t="27681" r="27282" b="18261"/>
          <a:stretch/>
        </p:blipFill>
        <p:spPr>
          <a:xfrm>
            <a:off x="5445457" y="1260548"/>
            <a:ext cx="6155141" cy="43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C811405-C93D-4182-90B2-9D11338E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/>
              <a:t>交易資料頻率</a:t>
            </a:r>
          </a:p>
        </p:txBody>
      </p:sp>
      <p:sp>
        <p:nvSpPr>
          <p:cNvPr id="6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內容版面配置區 2">
            <a:extLst>
              <a:ext uri="{FF2B5EF4-FFF2-40B4-BE49-F238E27FC236}">
                <a16:creationId xmlns:a16="http://schemas.microsoft.com/office/drawing/2014/main" id="{5FE4A219-2804-4CCD-9F96-13B4A76B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估計期</a:t>
            </a:r>
            <a:r>
              <a:rPr lang="en-US" altLang="zh-TW" sz="2200" dirty="0"/>
              <a:t>:</a:t>
            </a:r>
            <a:r>
              <a:rPr lang="zh-TW" altLang="en-US" sz="2200" dirty="0"/>
              <a:t> 每 </a:t>
            </a:r>
            <a:r>
              <a:rPr lang="en-US" altLang="zh-TW" sz="2200" dirty="0"/>
              <a:t>5 </a:t>
            </a:r>
            <a:r>
              <a:rPr lang="zh-TW" altLang="en-US" sz="2200" dirty="0"/>
              <a:t>秒價格資料的「分鐘、半分鐘加權平均資料」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交易期</a:t>
            </a:r>
            <a:r>
              <a:rPr lang="en-US" altLang="zh-TW" sz="2200" dirty="0"/>
              <a:t>:</a:t>
            </a:r>
            <a:r>
              <a:rPr lang="zh-TW" altLang="en-US" sz="2200" dirty="0"/>
              <a:t> 每分鐘的第一筆價格資料</a:t>
            </a:r>
          </a:p>
        </p:txBody>
      </p:sp>
    </p:spTree>
    <p:extLst>
      <p:ext uri="{BB962C8B-B14F-4D97-AF65-F5344CB8AC3E}">
        <p14:creationId xmlns:p14="http://schemas.microsoft.com/office/powerpoint/2010/main" val="126092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7606962-F232-4585-993F-F723287F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共整合係數的估計與使用流程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1B880E-645F-48DB-9AD1-3F699120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42" t="40235" r="21106" b="26376"/>
          <a:stretch/>
        </p:blipFill>
        <p:spPr>
          <a:xfrm>
            <a:off x="723900" y="2590269"/>
            <a:ext cx="10744200" cy="34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2205</Words>
  <Application>Microsoft Office PowerPoint</Application>
  <PresentationFormat>寬螢幕</PresentationFormat>
  <Paragraphs>145</Paragraphs>
  <Slides>18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佈景主題</vt:lpstr>
      <vt:lpstr>平穩過程的收斂性與其在配對交易的表現 The convergence of stationary process and the pair trading performance  </vt:lpstr>
      <vt:lpstr>配對交易 (Pair Trade)</vt:lpstr>
      <vt:lpstr>增加策略的獲利表現</vt:lpstr>
      <vt:lpstr>回測資料</vt:lpstr>
      <vt:lpstr>共整合關係</vt:lpstr>
      <vt:lpstr>估計期與交易期</vt:lpstr>
      <vt:lpstr>開平倉門檻</vt:lpstr>
      <vt:lpstr>交易資料頻率</vt:lpstr>
      <vt:lpstr>共整合係數的估計與使用流程</vt:lpstr>
      <vt:lpstr>資料模型假設—VAR 模型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平穩過程的收斂性與其在配對交易的表現 The convergence of stationary process and the pair trading performance  </dc:title>
  <dc:creator>宏聖</dc:creator>
  <cp:lastModifiedBy>宏聖</cp:lastModifiedBy>
  <cp:revision>2</cp:revision>
  <dcterms:created xsi:type="dcterms:W3CDTF">2021-05-11T04:40:56Z</dcterms:created>
  <dcterms:modified xsi:type="dcterms:W3CDTF">2021-08-17T06:48:12Z</dcterms:modified>
</cp:coreProperties>
</file>